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4"/>
    <p:sldMasterId id="2147483852" r:id="rId5"/>
    <p:sldMasterId id="2147483894" r:id="rId6"/>
  </p:sldMasterIdLst>
  <p:notesMasterIdLst>
    <p:notesMasterId r:id="rId35"/>
  </p:notesMasterIdLst>
  <p:sldIdLst>
    <p:sldId id="369" r:id="rId7"/>
    <p:sldId id="708" r:id="rId8"/>
    <p:sldId id="2146849041" r:id="rId9"/>
    <p:sldId id="2146849009" r:id="rId10"/>
    <p:sldId id="2146849011" r:id="rId11"/>
    <p:sldId id="2146849014" r:id="rId12"/>
    <p:sldId id="2146849052" r:id="rId13"/>
    <p:sldId id="2146849013" r:id="rId14"/>
    <p:sldId id="2146849053" r:id="rId15"/>
    <p:sldId id="2146849057" r:id="rId16"/>
    <p:sldId id="2146849058" r:id="rId17"/>
    <p:sldId id="2146849048" r:id="rId18"/>
    <p:sldId id="2146849037" r:id="rId19"/>
    <p:sldId id="2146849045" r:id="rId20"/>
    <p:sldId id="2146849046" r:id="rId21"/>
    <p:sldId id="2146849033" r:id="rId22"/>
    <p:sldId id="2146849023" r:id="rId23"/>
    <p:sldId id="2146849039" r:id="rId24"/>
    <p:sldId id="2146849047" r:id="rId25"/>
    <p:sldId id="2146849050" r:id="rId26"/>
    <p:sldId id="2146849025" r:id="rId27"/>
    <p:sldId id="2146849021" r:id="rId28"/>
    <p:sldId id="2146849022" r:id="rId29"/>
    <p:sldId id="2146849027" r:id="rId30"/>
    <p:sldId id="2146849029" r:id="rId31"/>
    <p:sldId id="2146849055" r:id="rId32"/>
    <p:sldId id="2146849054" r:id="rId33"/>
    <p:sldId id="365" r:id="rId34"/>
  </p:sldIdLst>
  <p:sldSz cx="12192000" cy="6858000"/>
  <p:notesSz cx="6858000" cy="9144000"/>
  <p:custDataLst>
    <p:tags r:id="rId36"/>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Alstom" id="{372B32E8-7C4C-435A-84AB-715D18089330}">
          <p14:sldIdLst>
            <p14:sldId id="369"/>
            <p14:sldId id="708"/>
            <p14:sldId id="2146849041"/>
            <p14:sldId id="2146849009"/>
            <p14:sldId id="2146849011"/>
            <p14:sldId id="2146849014"/>
            <p14:sldId id="2146849052"/>
            <p14:sldId id="2146849013"/>
            <p14:sldId id="2146849053"/>
            <p14:sldId id="2146849057"/>
            <p14:sldId id="2146849058"/>
            <p14:sldId id="2146849048"/>
            <p14:sldId id="2146849037"/>
            <p14:sldId id="2146849045"/>
            <p14:sldId id="2146849046"/>
            <p14:sldId id="2146849033"/>
            <p14:sldId id="2146849023"/>
            <p14:sldId id="2146849039"/>
            <p14:sldId id="2146849047"/>
            <p14:sldId id="2146849050"/>
            <p14:sldId id="2146849025"/>
            <p14:sldId id="2146849021"/>
            <p14:sldId id="2146849022"/>
            <p14:sldId id="2146849027"/>
            <p14:sldId id="2146849029"/>
            <p14:sldId id="2146849055"/>
            <p14:sldId id="2146849054"/>
            <p14:sldId id="365"/>
          </p14:sldIdLst>
        </p14:section>
        <p14:section name="How to use" id="{2673A016-2035-4AFE-97DB-3D07E1B195ED}">
          <p14:sldIdLst/>
        </p14:section>
      </p14:sectionLst>
    </p:ext>
    <p:ext uri="{EFAFB233-063F-42B5-8137-9DF3F51BA10A}">
      <p15:sldGuideLst xmlns:p15="http://schemas.microsoft.com/office/powerpoint/2012/main">
        <p15:guide id="1" orient="horz" pos="2137" userDrawn="1">
          <p15:clr>
            <a:srgbClr val="A4A3A4"/>
          </p15:clr>
        </p15:guide>
        <p15:guide id="7" pos="3840" userDrawn="1">
          <p15:clr>
            <a:srgbClr val="A4A3A4"/>
          </p15:clr>
        </p15:guide>
        <p15:guide id="11" orient="horz" pos="482" userDrawn="1">
          <p15:clr>
            <a:srgbClr val="A4A3A4"/>
          </p15:clr>
        </p15:guide>
        <p15:guide id="13" orient="horz" pos="1026" userDrawn="1">
          <p15:clr>
            <a:srgbClr val="A4A3A4"/>
          </p15:clr>
        </p15:guide>
        <p15:guide id="14" orient="horz" pos="3884" userDrawn="1">
          <p15:clr>
            <a:srgbClr val="A4A3A4"/>
          </p15:clr>
        </p15:guide>
        <p15:guide id="17" orient="horz" pos="346" userDrawn="1">
          <p15:clr>
            <a:srgbClr val="A4A3A4"/>
          </p15:clr>
        </p15:guide>
        <p15:guide id="21" pos="7423" userDrawn="1">
          <p15:clr>
            <a:srgbClr val="A4A3A4"/>
          </p15:clr>
        </p15:guide>
        <p15:guide id="23" pos="506">
          <p15:clr>
            <a:srgbClr val="A4A3A4"/>
          </p15:clr>
        </p15:guide>
        <p15:guide id="24" pos="7151" userDrawn="1">
          <p15:clr>
            <a:srgbClr val="A4A3A4"/>
          </p15:clr>
        </p15:guide>
        <p15:guide id="26" pos="302">
          <p15:clr>
            <a:srgbClr val="A4A3A4"/>
          </p15:clr>
        </p15:guide>
        <p15:guide id="27" pos="2389" userDrawn="1">
          <p15:clr>
            <a:srgbClr val="A4A3A4"/>
          </p15:clr>
        </p15:guide>
        <p15:guide id="28" pos="5201" userDrawn="1">
          <p15:clr>
            <a:srgbClr val="A4A3A4"/>
          </p15:clr>
        </p15:guide>
        <p15:guide id="29" orient="horz" pos="1541" userDrawn="1">
          <p15:clr>
            <a:srgbClr val="A4A3A4"/>
          </p15:clr>
        </p15:guide>
        <p15:guide id="30" orient="horz" pos="1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8D0"/>
    <a:srgbClr val="BF2A1C"/>
    <a:srgbClr val="BDBDBD"/>
    <a:srgbClr val="FFFFFF"/>
    <a:srgbClr val="BFBFBF"/>
    <a:srgbClr val="4F5250"/>
    <a:srgbClr val="5B5C5E"/>
    <a:srgbClr val="D7171A"/>
    <a:srgbClr val="0E0E10"/>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22AEB-0973-416B-9553-EF5AB261F000}" v="9" dt="2025-04-09T09:43:43.829"/>
  </p1510:revLst>
</p1510:revInfo>
</file>

<file path=ppt/tableStyles.xml><?xml version="1.0" encoding="utf-8"?>
<a:tblStyleLst xmlns:a="http://schemas.openxmlformats.org/drawingml/2006/main" def="{F5AB1C69-6EDB-4FF4-983F-18BD219EF322}">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660"/>
  </p:normalViewPr>
  <p:slideViewPr>
    <p:cSldViewPr snapToGrid="0">
      <p:cViewPr varScale="1">
        <p:scale>
          <a:sx n="59" d="100"/>
          <a:sy n="59" d="100"/>
        </p:scale>
        <p:origin x="1144" y="52"/>
      </p:cViewPr>
      <p:guideLst>
        <p:guide orient="horz" pos="2137"/>
        <p:guide pos="3840"/>
        <p:guide orient="horz" pos="482"/>
        <p:guide orient="horz" pos="1026"/>
        <p:guide orient="horz" pos="3884"/>
        <p:guide orient="horz" pos="346"/>
        <p:guide pos="7423"/>
        <p:guide pos="506"/>
        <p:guide pos="7151"/>
        <p:guide pos="302"/>
        <p:guide pos="2389"/>
        <p:guide pos="5201"/>
        <p:guide orient="horz" pos="1541"/>
        <p:guide orient="horz" pos="184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GB"/>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en-GB" smtClean="0"/>
              <a:pPr/>
              <a:t>16/10/2025</a:t>
            </a:fld>
            <a:endParaRPr lang="en-GB"/>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GB"/>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en-GB" smtClean="0"/>
              <a:pPr/>
              <a:t>‹Nº›</a:t>
            </a:fld>
            <a:endParaRPr lang="en-GB"/>
          </a:p>
        </p:txBody>
      </p:sp>
    </p:spTree>
    <p:extLst>
      <p:ext uri="{BB962C8B-B14F-4D97-AF65-F5344CB8AC3E}">
        <p14:creationId xmlns:p14="http://schemas.microsoft.com/office/powerpoint/2010/main" val="112621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en-GB" smtClean="0"/>
              <a:pPr/>
              <a:t>1</a:t>
            </a:fld>
            <a:endParaRPr lang="en-GB"/>
          </a:p>
        </p:txBody>
      </p:sp>
    </p:spTree>
    <p:extLst>
      <p:ext uri="{BB962C8B-B14F-4D97-AF65-F5344CB8AC3E}">
        <p14:creationId xmlns:p14="http://schemas.microsoft.com/office/powerpoint/2010/main" val="3565550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1B06CD8F-B7ED-4A05-9FB1-A01CC0EF02CC}" type="slidenum">
              <a:rPr lang="en-GB" smtClean="0"/>
              <a:pPr/>
              <a:t>28</a:t>
            </a:fld>
            <a:endParaRPr lang="en-GB"/>
          </a:p>
        </p:txBody>
      </p:sp>
    </p:spTree>
    <p:extLst>
      <p:ext uri="{BB962C8B-B14F-4D97-AF65-F5344CB8AC3E}">
        <p14:creationId xmlns:p14="http://schemas.microsoft.com/office/powerpoint/2010/main" val="112109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B06CD8F-B7ED-4A05-9FB1-A01CC0EF02CC}" type="slidenum">
              <a:rPr lang="en-GB" smtClean="0"/>
              <a:pPr/>
              <a:t>2</a:t>
            </a:fld>
            <a:endParaRPr lang="en-GB"/>
          </a:p>
        </p:txBody>
      </p:sp>
    </p:spTree>
    <p:extLst>
      <p:ext uri="{BB962C8B-B14F-4D97-AF65-F5344CB8AC3E}">
        <p14:creationId xmlns:p14="http://schemas.microsoft.com/office/powerpoint/2010/main" val="187062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E2900-BF71-AD48-F337-E5AE7F1661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C5F5B68-AF50-1FAC-1028-FC42FBA2A157}"/>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0D58D75-78ED-64D5-F932-A5C88CDBC0E0}"/>
              </a:ext>
            </a:extLst>
          </p:cNvPr>
          <p:cNvSpPr>
            <a:spLocks noGrp="1"/>
          </p:cNvSpPr>
          <p:nvPr>
            <p:ph type="body" idx="1"/>
          </p:nvPr>
        </p:nvSpPr>
        <p:spPr/>
        <p:txBody>
          <a:bodyPr/>
          <a:lstStyle/>
          <a:p>
            <a:endParaRPr lang="en-GB"/>
          </a:p>
        </p:txBody>
      </p:sp>
      <p:sp>
        <p:nvSpPr>
          <p:cNvPr id="4" name="Espace réservé du numéro de diapositive 3">
            <a:extLst>
              <a:ext uri="{FF2B5EF4-FFF2-40B4-BE49-F238E27FC236}">
                <a16:creationId xmlns:a16="http://schemas.microsoft.com/office/drawing/2014/main" id="{4A86897E-CBC7-47B5-7D23-97A140D0118D}"/>
              </a:ext>
            </a:extLst>
          </p:cNvPr>
          <p:cNvSpPr>
            <a:spLocks noGrp="1"/>
          </p:cNvSpPr>
          <p:nvPr>
            <p:ph type="sldNum" sz="quarter" idx="10"/>
          </p:nvPr>
        </p:nvSpPr>
        <p:spPr/>
        <p:txBody>
          <a:bodyPr/>
          <a:lstStyle/>
          <a:p>
            <a:fld id="{1B06CD8F-B7ED-4A05-9FB1-A01CC0EF02CC}" type="slidenum">
              <a:rPr lang="en-GB" smtClean="0"/>
              <a:pPr/>
              <a:t>3</a:t>
            </a:fld>
            <a:endParaRPr lang="en-GB"/>
          </a:p>
        </p:txBody>
      </p:sp>
    </p:spTree>
    <p:extLst>
      <p:ext uri="{BB962C8B-B14F-4D97-AF65-F5344CB8AC3E}">
        <p14:creationId xmlns:p14="http://schemas.microsoft.com/office/powerpoint/2010/main" val="3203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A8EDA-18FC-7DA6-1400-2AABEC13AC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728148C-E1EB-6D77-CB85-B92D4C89D6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E6C8A25-725B-B482-3FFB-442B54752C3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BF0D846-7959-F63A-D0B8-473DBEE2C8D7}"/>
              </a:ext>
            </a:extLst>
          </p:cNvPr>
          <p:cNvSpPr>
            <a:spLocks noGrp="1"/>
          </p:cNvSpPr>
          <p:nvPr>
            <p:ph type="sldNum" sz="quarter" idx="5"/>
          </p:nvPr>
        </p:nvSpPr>
        <p:spPr/>
        <p:txBody>
          <a:bodyPr/>
          <a:lstStyle/>
          <a:p>
            <a:fld id="{1B06CD8F-B7ED-4A05-9FB1-A01CC0EF02CC}" type="slidenum">
              <a:rPr lang="en-GB" smtClean="0"/>
              <a:pPr/>
              <a:t>10</a:t>
            </a:fld>
            <a:endParaRPr lang="en-GB"/>
          </a:p>
        </p:txBody>
      </p:sp>
    </p:spTree>
    <p:extLst>
      <p:ext uri="{BB962C8B-B14F-4D97-AF65-F5344CB8AC3E}">
        <p14:creationId xmlns:p14="http://schemas.microsoft.com/office/powerpoint/2010/main" val="228851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68123-8363-AAE0-732A-2CE44C40BD8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1554C02-878D-2C9C-E05F-59D7383FBBA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7A80A80C-3879-38B6-F59A-33A38343F242}"/>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1F068D41-3A1E-B59A-7F7D-A432FC6F3862}"/>
              </a:ext>
            </a:extLst>
          </p:cNvPr>
          <p:cNvSpPr>
            <a:spLocks noGrp="1"/>
          </p:cNvSpPr>
          <p:nvPr>
            <p:ph type="sldNum" sz="quarter" idx="10"/>
          </p:nvPr>
        </p:nvSpPr>
        <p:spPr/>
        <p:txBody>
          <a:bodyPr/>
          <a:lstStyle/>
          <a:p>
            <a:fld id="{1B06CD8F-B7ED-4A05-9FB1-A01CC0EF02CC}" type="slidenum">
              <a:rPr lang="en-GB" smtClean="0"/>
              <a:pPr/>
              <a:t>11</a:t>
            </a:fld>
            <a:endParaRPr lang="en-GB"/>
          </a:p>
        </p:txBody>
      </p:sp>
    </p:spTree>
    <p:extLst>
      <p:ext uri="{BB962C8B-B14F-4D97-AF65-F5344CB8AC3E}">
        <p14:creationId xmlns:p14="http://schemas.microsoft.com/office/powerpoint/2010/main" val="96942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E2900-BF71-AD48-F337-E5AE7F16615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C5F5B68-AF50-1FAC-1028-FC42FBA2A157}"/>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0D58D75-78ED-64D5-F932-A5C88CDBC0E0}"/>
              </a:ext>
            </a:extLst>
          </p:cNvPr>
          <p:cNvSpPr>
            <a:spLocks noGrp="1"/>
          </p:cNvSpPr>
          <p:nvPr>
            <p:ph type="body" idx="1"/>
          </p:nvPr>
        </p:nvSpPr>
        <p:spPr/>
        <p:txBody>
          <a:bodyPr/>
          <a:lstStyle/>
          <a:p>
            <a:endParaRPr lang="en-GB"/>
          </a:p>
        </p:txBody>
      </p:sp>
      <p:sp>
        <p:nvSpPr>
          <p:cNvPr id="4" name="Espace réservé du numéro de diapositive 3">
            <a:extLst>
              <a:ext uri="{FF2B5EF4-FFF2-40B4-BE49-F238E27FC236}">
                <a16:creationId xmlns:a16="http://schemas.microsoft.com/office/drawing/2014/main" id="{4A86897E-CBC7-47B5-7D23-97A140D0118D}"/>
              </a:ext>
            </a:extLst>
          </p:cNvPr>
          <p:cNvSpPr>
            <a:spLocks noGrp="1"/>
          </p:cNvSpPr>
          <p:nvPr>
            <p:ph type="sldNum" sz="quarter" idx="10"/>
          </p:nvPr>
        </p:nvSpPr>
        <p:spPr/>
        <p:txBody>
          <a:bodyPr/>
          <a:lstStyle/>
          <a:p>
            <a:fld id="{1B06CD8F-B7ED-4A05-9FB1-A01CC0EF02CC}" type="slidenum">
              <a:rPr lang="en-GB" smtClean="0"/>
              <a:pPr/>
              <a:t>12</a:t>
            </a:fld>
            <a:endParaRPr lang="en-GB"/>
          </a:p>
        </p:txBody>
      </p:sp>
    </p:spTree>
    <p:extLst>
      <p:ext uri="{BB962C8B-B14F-4D97-AF65-F5344CB8AC3E}">
        <p14:creationId xmlns:p14="http://schemas.microsoft.com/office/powerpoint/2010/main" val="49834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A3840-35E8-F3B3-FFFC-F9FF38D2E6F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8C3CAD-B5DC-7FB0-4DC8-FDEC4B7A508C}"/>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8C22C13-84DF-707A-A1E6-AAB58F6DEADC}"/>
              </a:ext>
            </a:extLst>
          </p:cNvPr>
          <p:cNvSpPr>
            <a:spLocks noGrp="1"/>
          </p:cNvSpPr>
          <p:nvPr>
            <p:ph type="body" idx="1"/>
          </p:nvPr>
        </p:nvSpPr>
        <p:spPr/>
        <p:txBody>
          <a:bodyPr/>
          <a:lstStyle/>
          <a:p>
            <a:endParaRPr lang="en-GB"/>
          </a:p>
        </p:txBody>
      </p:sp>
      <p:sp>
        <p:nvSpPr>
          <p:cNvPr id="4" name="Espace réservé du numéro de diapositive 3">
            <a:extLst>
              <a:ext uri="{FF2B5EF4-FFF2-40B4-BE49-F238E27FC236}">
                <a16:creationId xmlns:a16="http://schemas.microsoft.com/office/drawing/2014/main" id="{0211AD81-AB77-034E-31D5-BA88E5336270}"/>
              </a:ext>
            </a:extLst>
          </p:cNvPr>
          <p:cNvSpPr>
            <a:spLocks noGrp="1"/>
          </p:cNvSpPr>
          <p:nvPr>
            <p:ph type="sldNum" sz="quarter" idx="10"/>
          </p:nvPr>
        </p:nvSpPr>
        <p:spPr/>
        <p:txBody>
          <a:bodyPr/>
          <a:lstStyle/>
          <a:p>
            <a:fld id="{1B06CD8F-B7ED-4A05-9FB1-A01CC0EF02CC}" type="slidenum">
              <a:rPr lang="en-GB" smtClean="0"/>
              <a:pPr/>
              <a:t>24</a:t>
            </a:fld>
            <a:endParaRPr lang="en-GB"/>
          </a:p>
        </p:txBody>
      </p:sp>
    </p:spTree>
    <p:extLst>
      <p:ext uri="{BB962C8B-B14F-4D97-AF65-F5344CB8AC3E}">
        <p14:creationId xmlns:p14="http://schemas.microsoft.com/office/powerpoint/2010/main" val="287791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2D04-F775-0AE0-0285-A27B137D91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E159B54-20C5-3F2C-932D-EFA2D49DA5D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BE89CD5D-21AC-44FD-E1CA-B52BACBCE2C1}"/>
              </a:ext>
            </a:extLst>
          </p:cNvPr>
          <p:cNvSpPr>
            <a:spLocks noGrp="1"/>
          </p:cNvSpPr>
          <p:nvPr>
            <p:ph type="body" idx="1"/>
          </p:nvPr>
        </p:nvSpPr>
        <p:spPr/>
        <p:txBody>
          <a:bodyPr/>
          <a:lstStyle/>
          <a:p>
            <a:endParaRPr lang="en-GB"/>
          </a:p>
        </p:txBody>
      </p:sp>
      <p:sp>
        <p:nvSpPr>
          <p:cNvPr id="4" name="Espace réservé du numéro de diapositive 3">
            <a:extLst>
              <a:ext uri="{FF2B5EF4-FFF2-40B4-BE49-F238E27FC236}">
                <a16:creationId xmlns:a16="http://schemas.microsoft.com/office/drawing/2014/main" id="{685D0846-05E4-3F6A-64E6-2C51BFB84C33}"/>
              </a:ext>
            </a:extLst>
          </p:cNvPr>
          <p:cNvSpPr>
            <a:spLocks noGrp="1"/>
          </p:cNvSpPr>
          <p:nvPr>
            <p:ph type="sldNum" sz="quarter" idx="10"/>
          </p:nvPr>
        </p:nvSpPr>
        <p:spPr/>
        <p:txBody>
          <a:bodyPr/>
          <a:lstStyle/>
          <a:p>
            <a:fld id="{1B06CD8F-B7ED-4A05-9FB1-A01CC0EF02CC}" type="slidenum">
              <a:rPr lang="en-GB" smtClean="0"/>
              <a:pPr/>
              <a:t>25</a:t>
            </a:fld>
            <a:endParaRPr lang="en-GB"/>
          </a:p>
        </p:txBody>
      </p:sp>
    </p:spTree>
    <p:extLst>
      <p:ext uri="{BB962C8B-B14F-4D97-AF65-F5344CB8AC3E}">
        <p14:creationId xmlns:p14="http://schemas.microsoft.com/office/powerpoint/2010/main" val="17040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F9C78-D0D3-2AFC-D1C1-00658CBC4C7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1605D6-1B6D-5591-1809-792D0BF6DEB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E77CA73-186A-8833-E21C-35FA085BE4A8}"/>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F1CFE9FD-D316-27BC-A6CB-00EBB6E0357C}"/>
              </a:ext>
            </a:extLst>
          </p:cNvPr>
          <p:cNvSpPr>
            <a:spLocks noGrp="1"/>
          </p:cNvSpPr>
          <p:nvPr>
            <p:ph type="sldNum" sz="quarter" idx="10"/>
          </p:nvPr>
        </p:nvSpPr>
        <p:spPr/>
        <p:txBody>
          <a:bodyPr/>
          <a:lstStyle/>
          <a:p>
            <a:fld id="{1B06CD8F-B7ED-4A05-9FB1-A01CC0EF02CC}" type="slidenum">
              <a:rPr lang="en-GB" smtClean="0"/>
              <a:pPr/>
              <a:t>26</a:t>
            </a:fld>
            <a:endParaRPr lang="en-GB"/>
          </a:p>
        </p:txBody>
      </p:sp>
    </p:spTree>
    <p:extLst>
      <p:ext uri="{BB962C8B-B14F-4D97-AF65-F5344CB8AC3E}">
        <p14:creationId xmlns:p14="http://schemas.microsoft.com/office/powerpoint/2010/main" val="1312074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8" Type="http://schemas.openxmlformats.org/officeDocument/2006/relationships/hyperlink" Target="https://twitter.com/Alstom" TargetMode="External"/><Relationship Id="rId13" Type="http://schemas.openxmlformats.org/officeDocument/2006/relationships/image" Target="../media/image30.png"/><Relationship Id="rId3" Type="http://schemas.openxmlformats.org/officeDocument/2006/relationships/image" Target="../media/image11.png"/><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hyperlink" Target="https://www.facebook.com/ALSTOM/" TargetMode="External"/><Relationship Id="rId1" Type="http://schemas.openxmlformats.org/officeDocument/2006/relationships/slideMaster" Target="../slideMasters/slideMaster3.xml"/><Relationship Id="rId6" Type="http://schemas.openxmlformats.org/officeDocument/2006/relationships/hyperlink" Target="https://www.instagram.com/alstom" TargetMode="Externa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2.png"/><Relationship Id="rId10" Type="http://schemas.openxmlformats.org/officeDocument/2006/relationships/hyperlink" Target="http://www.alstom.com/" TargetMode="External"/><Relationship Id="rId4" Type="http://schemas.openxmlformats.org/officeDocument/2006/relationships/hyperlink" Target="https://www.linkedin.com/company/alstom/" TargetMode="External"/><Relationship Id="rId9" Type="http://schemas.openxmlformats.org/officeDocument/2006/relationships/image" Target="../media/image27.png"/><Relationship Id="rId1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hyperlink" Target="https://twitter.com/Alstom"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s://www.facebook.com/ALSTOM/" TargetMode="External"/><Relationship Id="rId1" Type="http://schemas.openxmlformats.org/officeDocument/2006/relationships/slideMaster" Target="../slideMasters/slideMaster1.xml"/><Relationship Id="rId6" Type="http://schemas.openxmlformats.org/officeDocument/2006/relationships/hyperlink" Target="https://www.instagram.com/alstom" TargetMode="External"/><Relationship Id="rId11" Type="http://schemas.openxmlformats.org/officeDocument/2006/relationships/image" Target="../media/image5.png"/><Relationship Id="rId5" Type="http://schemas.openxmlformats.org/officeDocument/2006/relationships/image" Target="../media/image12.png"/><Relationship Id="rId10" Type="http://schemas.openxmlformats.org/officeDocument/2006/relationships/hyperlink" Target="http://www.alstom.com/" TargetMode="External"/><Relationship Id="rId4" Type="http://schemas.openxmlformats.org/officeDocument/2006/relationships/hyperlink" Target="https://www.linkedin.com/company/alstom/" TargetMode="External"/><Relationship Id="rId9"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hyperlink" Target="https://twitter.com/Alstom"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s://www.facebook.com/ALSTOM/" TargetMode="External"/><Relationship Id="rId1" Type="http://schemas.openxmlformats.org/officeDocument/2006/relationships/slideMaster" Target="../slideMasters/slideMaster2.xml"/><Relationship Id="rId6" Type="http://schemas.openxmlformats.org/officeDocument/2006/relationships/hyperlink" Target="https://www.instagram.com/alstom" TargetMode="External"/><Relationship Id="rId11" Type="http://schemas.openxmlformats.org/officeDocument/2006/relationships/image" Target="../media/image5.png"/><Relationship Id="rId5" Type="http://schemas.openxmlformats.org/officeDocument/2006/relationships/image" Target="../media/image12.png"/><Relationship Id="rId10" Type="http://schemas.openxmlformats.org/officeDocument/2006/relationships/hyperlink" Target="http://www.alstom.com/" TargetMode="External"/><Relationship Id="rId4" Type="http://schemas.openxmlformats.org/officeDocument/2006/relationships/hyperlink" Target="https://www.linkedin.com/company/alstom/" TargetMode="External"/><Relationship Id="rId9"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1">
    <p:spTree>
      <p:nvGrpSpPr>
        <p:cNvPr id="1" name=""/>
        <p:cNvGrpSpPr/>
        <p:nvPr/>
      </p:nvGrpSpPr>
      <p:grpSpPr>
        <a:xfrm>
          <a:off x="0" y="0"/>
          <a:ext cx="0" cy="0"/>
          <a:chOff x="0" y="0"/>
          <a:chExt cx="0" cy="0"/>
        </a:xfrm>
      </p:grpSpPr>
      <p:sp>
        <p:nvSpPr>
          <p:cNvPr id="15" name="Forme libre 14"/>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llipse 15">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8" name="Imag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userDrawn="1">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userDrawn="1">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userDrawn="1">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userDrawn="1">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userDrawn="1">
            <p:ph type="title" hasCustomPrompt="1"/>
          </p:nvPr>
        </p:nvSpPr>
        <p:spPr bwMode="gray">
          <a:xfrm>
            <a:off x="6192008" y="1484784"/>
            <a:ext cx="4140000" cy="149040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userDrawn="1">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0" name="ZoneTexte 19"/>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65792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2_columns">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2"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41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Contents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contenu 2"/>
          <p:cNvSpPr>
            <a:spLocks noGrp="1"/>
          </p:cNvSpPr>
          <p:nvPr>
            <p:ph idx="1" hasCustomPrompt="1"/>
          </p:nvPr>
        </p:nvSpPr>
        <p:spPr bwMode="gray">
          <a:xfrm>
            <a:off x="7920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contenu 2"/>
          <p:cNvSpPr>
            <a:spLocks noGrp="1"/>
          </p:cNvSpPr>
          <p:nvPr>
            <p:ph idx="16" hasCustomPrompt="1"/>
          </p:nvPr>
        </p:nvSpPr>
        <p:spPr bwMode="gray">
          <a:xfrm>
            <a:off x="65976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4158822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ntents_subtitle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2"/>
          <p:cNvSpPr>
            <a:spLocks noGrp="1"/>
          </p:cNvSpPr>
          <p:nvPr>
            <p:ph idx="1" hasCustomPrompt="1"/>
          </p:nvPr>
        </p:nvSpPr>
        <p:spPr bwMode="gray">
          <a:xfrm>
            <a:off x="7920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5" name="Espace réservé du contenu 2"/>
          <p:cNvSpPr>
            <a:spLocks noGrp="1"/>
          </p:cNvSpPr>
          <p:nvPr>
            <p:ph idx="16" hasCustomPrompt="1"/>
          </p:nvPr>
        </p:nvSpPr>
        <p:spPr bwMode="gray">
          <a:xfrm>
            <a:off x="65976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11860641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s_1picture_bottom">
    <p:spTree>
      <p:nvGrpSpPr>
        <p:cNvPr id="1" name=""/>
        <p:cNvGrpSpPr/>
        <p:nvPr/>
      </p:nvGrpSpPr>
      <p:grpSpPr>
        <a:xfrm>
          <a:off x="0" y="0"/>
          <a:ext cx="0" cy="0"/>
          <a:chOff x="0" y="0"/>
          <a:chExt cx="0" cy="0"/>
        </a:xfrm>
      </p:grpSpPr>
      <p:sp>
        <p:nvSpPr>
          <p:cNvPr id="16"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461693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s_subtitle_1picture_bottom">
    <p:spTree>
      <p:nvGrpSpPr>
        <p:cNvPr id="1" name=""/>
        <p:cNvGrpSpPr/>
        <p:nvPr/>
      </p:nvGrpSpPr>
      <p:grpSpPr>
        <a:xfrm>
          <a:off x="0" y="0"/>
          <a:ext cx="0" cy="0"/>
          <a:chOff x="0" y="0"/>
          <a:chExt cx="0" cy="0"/>
        </a:xfrm>
      </p:grpSpPr>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6"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3751409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s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697971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s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Tree>
    <p:extLst>
      <p:ext uri="{BB962C8B-B14F-4D97-AF65-F5344CB8AC3E}">
        <p14:creationId xmlns:p14="http://schemas.microsoft.com/office/powerpoint/2010/main" val="37039073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s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29233815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ents_subtitle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12042088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s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3"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baseline="0"/>
            </a:lvl1pPr>
          </a:lstStyle>
          <a:p>
            <a:r>
              <a:rPr lang="en-GB" noProof="0"/>
              <a:t>Title</a:t>
            </a:r>
          </a:p>
        </p:txBody>
      </p:sp>
    </p:spTree>
    <p:extLst>
      <p:ext uri="{BB962C8B-B14F-4D97-AF65-F5344CB8AC3E}">
        <p14:creationId xmlns:p14="http://schemas.microsoft.com/office/powerpoint/2010/main" val="8679808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s_subtitle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 name="Titre 1"/>
          <p:cNvSpPr>
            <a:spLocks noGrp="1"/>
          </p:cNvSpPr>
          <p:nvPr>
            <p:ph type="title" hasCustomPrompt="1"/>
          </p:nvPr>
        </p:nvSpPr>
        <p:spPr bwMode="gray">
          <a:xfrm>
            <a:off x="792000" y="557645"/>
            <a:ext cx="5828400" cy="648000"/>
          </a:xfrm>
        </p:spPr>
        <p:txBody>
          <a:bodyPr/>
          <a:lstStyle>
            <a:lvl1pPr>
              <a:defRPr baseline="0"/>
            </a:lvl1pPr>
          </a:lstStyle>
          <a:p>
            <a:r>
              <a:rPr lang="en-GB" noProof="0"/>
              <a:t>Title</a:t>
            </a:r>
          </a:p>
        </p:txBody>
      </p:sp>
      <p:sp>
        <p:nvSpPr>
          <p:cNvPr id="15"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8503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4" name="Rectangle 13"/>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5" name="Rectangle à coins arrondis 14"/>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2182484"/>
            <a:ext cx="6132132" cy="1998000"/>
          </a:xfrm>
        </p:spPr>
        <p:txBody>
          <a:bodyPr anchor="ctr"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Tree>
    <p:extLst>
      <p:ext uri="{BB962C8B-B14F-4D97-AF65-F5344CB8AC3E}">
        <p14:creationId xmlns:p14="http://schemas.microsoft.com/office/powerpoint/2010/main" val="16001642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Contents_1picture_lef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199"/>
            <a:ext cx="4800000" cy="1854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792000" y="3456000"/>
            <a:ext cx="48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7" hasCustomPrompt="1"/>
          </p:nvPr>
        </p:nvSpPr>
        <p:spPr bwMode="gray">
          <a:xfrm rot="5400000">
            <a:off x="1487632" y="2877384"/>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9223425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Rectangle 1"/>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0" y="0"/>
            <a:ext cx="1219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1" name="Espace réservé du texte 4"/>
          <p:cNvSpPr>
            <a:spLocks noGrp="1"/>
          </p:cNvSpPr>
          <p:nvPr>
            <p:ph type="body" sz="quarter" idx="16"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8" name="ZoneTexte 17"/>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0" name="ZoneTexte 9"/>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10675505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Pictures">
    <p:spTree>
      <p:nvGrpSpPr>
        <p:cNvPr id="1" name=""/>
        <p:cNvGrpSpPr/>
        <p:nvPr/>
      </p:nvGrpSpPr>
      <p:grpSpPr>
        <a:xfrm>
          <a:off x="0" y="0"/>
          <a:ext cx="0" cy="0"/>
          <a:chOff x="0" y="0"/>
          <a:chExt cx="0" cy="0"/>
        </a:xfrm>
      </p:grpSpPr>
      <p:sp>
        <p:nvSpPr>
          <p:cNvPr id="15" name="Rectangle 14"/>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4"/>
          <p:cNvSpPr>
            <a:spLocks noGrp="1"/>
          </p:cNvSpPr>
          <p:nvPr>
            <p:ph type="body" sz="quarter" idx="17"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2" name="Espace réservé du texte 4"/>
          <p:cNvSpPr>
            <a:spLocks noGrp="1"/>
          </p:cNvSpPr>
          <p:nvPr>
            <p:ph type="body" sz="quarter" idx="18" hasCustomPrompt="1"/>
          </p:nvPr>
        </p:nvSpPr>
        <p:spPr bwMode="gray">
          <a:xfrm rot="5400000">
            <a:off x="6887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7060325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1433402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_sub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0163253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_subtitle_6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4128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1175"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9"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8256000"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35683315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ontents_subtitle_3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6" name="Espace réservé du contenu 5"/>
          <p:cNvSpPr>
            <a:spLocks noGrp="1"/>
          </p:cNvSpPr>
          <p:nvPr>
            <p:ph sz="quarter" idx="21" hasCustomPrompt="1"/>
          </p:nvPr>
        </p:nvSpPr>
        <p:spPr>
          <a:xfrm>
            <a:off x="4128000" y="1872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0" name="Espace réservé du contenu 5"/>
          <p:cNvSpPr>
            <a:spLocks noGrp="1"/>
          </p:cNvSpPr>
          <p:nvPr>
            <p:ph sz="quarter" idx="22" hasCustomPrompt="1"/>
          </p:nvPr>
        </p:nvSpPr>
        <p:spPr>
          <a:xfrm>
            <a:off x="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1" name="Espace réservé du contenu 5"/>
          <p:cNvSpPr>
            <a:spLocks noGrp="1"/>
          </p:cNvSpPr>
          <p:nvPr>
            <p:ph sz="quarter" idx="23" hasCustomPrompt="1"/>
          </p:nvPr>
        </p:nvSpPr>
        <p:spPr>
          <a:xfrm>
            <a:off x="825600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5234878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8" hasCustomPrompt="1"/>
          </p:nvPr>
        </p:nvSpPr>
        <p:spPr bwMode="gray">
          <a:xfrm rot="5400000">
            <a:off x="6887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5371903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Pictures">
    <p:spTree>
      <p:nvGrpSpPr>
        <p:cNvPr id="1" name=""/>
        <p:cNvGrpSpPr/>
        <p:nvPr/>
      </p:nvGrpSpPr>
      <p:grpSpPr>
        <a:xfrm>
          <a:off x="0" y="0"/>
          <a:ext cx="0" cy="0"/>
          <a:chOff x="0" y="0"/>
          <a:chExt cx="0" cy="0"/>
        </a:xfrm>
      </p:grpSpPr>
      <p:sp>
        <p:nvSpPr>
          <p:cNvPr id="21" name="Rectangle 20"/>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240000" y="180000"/>
            <a:ext cx="42000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240000"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10331669" y="4104000"/>
            <a:ext cx="16176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a:t>
            </a:r>
            <a:br>
              <a:rPr lang="en-GB" noProof="0"/>
            </a:br>
            <a:r>
              <a:rPr lang="en-GB" noProof="0"/>
              <a:t>to insert a picture </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8752495" y="180000"/>
            <a:ext cx="32016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544248" y="180000"/>
            <a:ext cx="4104000" cy="187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4544248" y="2124000"/>
            <a:ext cx="4104000" cy="190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2" hasCustomPrompt="1"/>
          </p:nvPr>
        </p:nvSpPr>
        <p:spPr bwMode="gray">
          <a:xfrm>
            <a:off x="5285835"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7" name="ZoneTexte 26"/>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9" name="ZoneTexte 18"/>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392429282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ircle_with_pictur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4" hasCustomPrompt="1"/>
          </p:nvPr>
        </p:nvSpPr>
        <p:spPr bwMode="gray">
          <a:xfrm>
            <a:off x="5315215" y="1340768"/>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8"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5" hasCustomPrompt="1"/>
          </p:nvPr>
        </p:nvSpPr>
        <p:spPr bwMode="gray">
          <a:xfrm>
            <a:off x="6744072" y="1973982"/>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9"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6" hasCustomPrompt="1"/>
          </p:nvPr>
        </p:nvSpPr>
        <p:spPr bwMode="gray">
          <a:xfrm>
            <a:off x="739214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0"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7" hasCustomPrompt="1"/>
          </p:nvPr>
        </p:nvSpPr>
        <p:spPr bwMode="gray">
          <a:xfrm>
            <a:off x="6744072" y="4501691"/>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8" hasCustomPrompt="1"/>
          </p:nvPr>
        </p:nvSpPr>
        <p:spPr bwMode="gray">
          <a:xfrm>
            <a:off x="5318009" y="5123284"/>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2"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9" hasCustomPrompt="1"/>
          </p:nvPr>
        </p:nvSpPr>
        <p:spPr bwMode="gray">
          <a:xfrm>
            <a:off x="3966148" y="4501691"/>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0" hasCustomPrompt="1"/>
          </p:nvPr>
        </p:nvSpPr>
        <p:spPr bwMode="gray">
          <a:xfrm>
            <a:off x="330118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1" hasCustomPrompt="1"/>
          </p:nvPr>
        </p:nvSpPr>
        <p:spPr bwMode="gray">
          <a:xfrm>
            <a:off x="3966148" y="1973982"/>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21" name="Espace réservé du texte 17"/>
          <p:cNvSpPr>
            <a:spLocks noGrp="1"/>
          </p:cNvSpPr>
          <p:nvPr>
            <p:ph type="body" sz="quarter" idx="26" hasCustomPrompt="1"/>
          </p:nvPr>
        </p:nvSpPr>
        <p:spPr bwMode="gray">
          <a:xfrm>
            <a:off x="6600056" y="1245518"/>
            <a:ext cx="2400000" cy="600596"/>
          </a:xfrm>
        </p:spPr>
        <p:txBody>
          <a:bodyPr anchor="b"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2" name="Espace réservé du texte 17"/>
          <p:cNvSpPr>
            <a:spLocks noGrp="1"/>
          </p:cNvSpPr>
          <p:nvPr>
            <p:ph type="body" sz="quarter" idx="27" hasCustomPrompt="1"/>
          </p:nvPr>
        </p:nvSpPr>
        <p:spPr bwMode="gray">
          <a:xfrm>
            <a:off x="8084252" y="2204684"/>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3" name="Espace réservé du texte 17"/>
          <p:cNvSpPr>
            <a:spLocks noGrp="1"/>
          </p:cNvSpPr>
          <p:nvPr>
            <p:ph type="body" sz="quarter" idx="28" hasCustomPrompt="1"/>
          </p:nvPr>
        </p:nvSpPr>
        <p:spPr bwMode="gray">
          <a:xfrm>
            <a:off x="8728308" y="3462728"/>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4" name="Espace réservé du texte 17"/>
          <p:cNvSpPr>
            <a:spLocks noGrp="1"/>
          </p:cNvSpPr>
          <p:nvPr>
            <p:ph type="body" sz="quarter" idx="29" hasCustomPrompt="1"/>
          </p:nvPr>
        </p:nvSpPr>
        <p:spPr bwMode="gray">
          <a:xfrm>
            <a:off x="8076220" y="4732393"/>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5" name="Espace réservé du texte 17"/>
          <p:cNvSpPr>
            <a:spLocks noGrp="1"/>
          </p:cNvSpPr>
          <p:nvPr>
            <p:ph type="body" sz="quarter" idx="30" hasCustomPrompt="1"/>
          </p:nvPr>
        </p:nvSpPr>
        <p:spPr bwMode="gray">
          <a:xfrm>
            <a:off x="2723892" y="5667496"/>
            <a:ext cx="2400000" cy="600596"/>
          </a:xfrm>
        </p:spPr>
        <p:txBody>
          <a:bodyPr anchor="t"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6" name="Espace réservé du texte 17"/>
          <p:cNvSpPr>
            <a:spLocks noGrp="1"/>
          </p:cNvSpPr>
          <p:nvPr>
            <p:ph type="body" sz="quarter" idx="31" hasCustomPrompt="1"/>
          </p:nvPr>
        </p:nvSpPr>
        <p:spPr bwMode="gray">
          <a:xfrm>
            <a:off x="1323060" y="2204684"/>
            <a:ext cx="2400000" cy="600596"/>
          </a:xfrm>
        </p:spPr>
        <p:txBody>
          <a:bodyPr anchor="ctr"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7" name="Espace réservé du texte 17"/>
          <p:cNvSpPr>
            <a:spLocks noGrp="1"/>
          </p:cNvSpPr>
          <p:nvPr>
            <p:ph type="body" sz="quarter" idx="32" hasCustomPrompt="1"/>
          </p:nvPr>
        </p:nvSpPr>
        <p:spPr bwMode="gray">
          <a:xfrm>
            <a:off x="699258" y="3462908"/>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8" name="Espace réservé du texte 17"/>
          <p:cNvSpPr>
            <a:spLocks noGrp="1"/>
          </p:cNvSpPr>
          <p:nvPr>
            <p:ph type="body" sz="quarter" idx="33" hasCustomPrompt="1"/>
          </p:nvPr>
        </p:nvSpPr>
        <p:spPr bwMode="gray">
          <a:xfrm>
            <a:off x="1323060" y="4732573"/>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Tree>
    <p:extLst>
      <p:ext uri="{BB962C8B-B14F-4D97-AF65-F5344CB8AC3E}">
        <p14:creationId xmlns:p14="http://schemas.microsoft.com/office/powerpoint/2010/main" val="49931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_subtitle">
    <p:spTree>
      <p:nvGrpSpPr>
        <p:cNvPr id="1" name=""/>
        <p:cNvGrpSpPr/>
        <p:nvPr/>
      </p:nvGrpSpPr>
      <p:grpSpPr>
        <a:xfrm>
          <a:off x="0" y="0"/>
          <a:ext cx="0" cy="0"/>
          <a:chOff x="0" y="0"/>
          <a:chExt cx="0" cy="0"/>
        </a:xfrm>
      </p:grpSpPr>
      <p:sp>
        <p:nvSpPr>
          <p:cNvPr id="12" name="Rectangle 11"/>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3" name="Rectangle à coins arrondis 12"/>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1736813"/>
            <a:ext cx="6228000" cy="1541443"/>
          </a:xfrm>
        </p:spPr>
        <p:txBody>
          <a:bodyPr anchor="b"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
        <p:nvSpPr>
          <p:cNvPr id="10" name="Espace réservé du texte 8"/>
          <p:cNvSpPr>
            <a:spLocks noGrp="1"/>
          </p:cNvSpPr>
          <p:nvPr>
            <p:ph type="body" sz="quarter" idx="14" hasCustomPrompt="1"/>
          </p:nvPr>
        </p:nvSpPr>
        <p:spPr bwMode="gray">
          <a:xfrm>
            <a:off x="4680000" y="3681028"/>
            <a:ext cx="6228000" cy="972108"/>
          </a:xfrm>
        </p:spPr>
        <p:txBody>
          <a:bodyPr anchor="t" anchorCtr="0">
            <a:normAutofit/>
          </a:bodyPr>
          <a:lstStyle>
            <a:lvl1pPr marL="0" indent="0">
              <a:lnSpc>
                <a:spcPct val="85000"/>
              </a:lnSpc>
              <a:spcBef>
                <a:spcPts val="0"/>
              </a:spcBef>
              <a:buNone/>
              <a:defRPr sz="1400" baseline="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 of chapter</a:t>
            </a:r>
          </a:p>
        </p:txBody>
      </p:sp>
      <p:cxnSp>
        <p:nvCxnSpPr>
          <p:cNvPr id="11" name="Connecteur droit 10"/>
          <p:cNvCxnSpPr/>
          <p:nvPr userDrawn="1"/>
        </p:nvCxnSpPr>
        <p:spPr bwMode="gray">
          <a:xfrm>
            <a:off x="4680000" y="3454878"/>
            <a:ext cx="129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Key_numbers">
    <p:spTree>
      <p:nvGrpSpPr>
        <p:cNvPr id="1" name=""/>
        <p:cNvGrpSpPr/>
        <p:nvPr/>
      </p:nvGrpSpPr>
      <p:grpSpPr>
        <a:xfrm>
          <a:off x="0" y="0"/>
          <a:ext cx="0" cy="0"/>
          <a:chOff x="0" y="0"/>
          <a:chExt cx="0" cy="0"/>
        </a:xfrm>
      </p:grpSpPr>
      <p:sp>
        <p:nvSpPr>
          <p:cNvPr id="22" name="Espace réservé pour une image  15">
            <a:extLst>
              <a:ext uri="{FF2B5EF4-FFF2-40B4-BE49-F238E27FC236}">
                <a16:creationId xmlns:a16="http://schemas.microsoft.com/office/drawing/2014/main" id="{A3FF6568-34B8-4C7C-95F9-D26DA72F510E}"/>
              </a:ext>
            </a:extLst>
          </p:cNvPr>
          <p:cNvSpPr>
            <a:spLocks noGrp="1"/>
          </p:cNvSpPr>
          <p:nvPr>
            <p:ph type="pic" sz="quarter" idx="43" hasCustomPrompt="1"/>
          </p:nvPr>
        </p:nvSpPr>
        <p:spPr bwMode="gray">
          <a:xfrm>
            <a:off x="8131200" y="3096000"/>
            <a:ext cx="4060800" cy="3096000"/>
          </a:xfrm>
          <a:prstGeom prst="rect">
            <a:avLst/>
          </a:prstGeom>
          <a:solidFill>
            <a:srgbClr val="BBC1C7"/>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3"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4065600" y="0"/>
            <a:ext cx="4060800" cy="3096000"/>
          </a:xfrm>
          <a:prstGeom prst="rect">
            <a:avLst/>
          </a:prstGeom>
          <a:solidFill>
            <a:schemeClr val="accent3"/>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5" name="Espace réservé pour une image  15">
            <a:extLst>
              <a:ext uri="{FF2B5EF4-FFF2-40B4-BE49-F238E27FC236}">
                <a16:creationId xmlns:a16="http://schemas.microsoft.com/office/drawing/2014/main" id="{A3FF6568-34B8-4C7C-95F9-D26DA72F510E}"/>
              </a:ext>
            </a:extLst>
          </p:cNvPr>
          <p:cNvSpPr>
            <a:spLocks noGrp="1"/>
          </p:cNvSpPr>
          <p:nvPr>
            <p:ph type="pic" sz="quarter" idx="40" hasCustomPrompt="1"/>
          </p:nvPr>
        </p:nvSpPr>
        <p:spPr bwMode="gray">
          <a:xfrm>
            <a:off x="0" y="3096000"/>
            <a:ext cx="4060800" cy="3096000"/>
          </a:xfrm>
          <a:prstGeom prst="rect">
            <a:avLst/>
          </a:prstGeom>
          <a:solidFill>
            <a:schemeClr val="accent1"/>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19" name="Rectangle 18"/>
          <p:cNvSpPr/>
          <p:nvPr userDrawn="1"/>
        </p:nvSpPr>
        <p:spPr bwMode="gray">
          <a:xfrm>
            <a:off x="4065600" y="3096000"/>
            <a:ext cx="4060800" cy="3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 name="Rectangle 1"/>
          <p:cNvSpPr/>
          <p:nvPr userDrawn="1"/>
        </p:nvSpPr>
        <p:spPr bwMode="gray">
          <a:xfrm>
            <a:off x="0" y="0"/>
            <a:ext cx="4060800" cy="3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Espace réservé du texte 6"/>
          <p:cNvSpPr>
            <a:spLocks noGrp="1"/>
          </p:cNvSpPr>
          <p:nvPr>
            <p:ph type="body" sz="quarter" idx="27" hasCustomPrompt="1"/>
          </p:nvPr>
        </p:nvSpPr>
        <p:spPr bwMode="gray">
          <a:xfrm>
            <a:off x="0" y="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7" name="Espace réservé du texte 6"/>
          <p:cNvSpPr>
            <a:spLocks noGrp="1"/>
          </p:cNvSpPr>
          <p:nvPr>
            <p:ph type="body" sz="quarter" idx="28" hasCustomPrompt="1"/>
          </p:nvPr>
        </p:nvSpPr>
        <p:spPr bwMode="gray">
          <a:xfrm>
            <a:off x="0" y="1864800"/>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34" name="Espace réservé du texte 6"/>
          <p:cNvSpPr>
            <a:spLocks noGrp="1"/>
          </p:cNvSpPr>
          <p:nvPr>
            <p:ph type="body" sz="quarter" idx="35" hasCustomPrompt="1"/>
          </p:nvPr>
        </p:nvSpPr>
        <p:spPr bwMode="gray">
          <a:xfrm>
            <a:off x="4065600" y="309600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35" name="Espace réservé du texte 6"/>
          <p:cNvSpPr>
            <a:spLocks noGrp="1"/>
          </p:cNvSpPr>
          <p:nvPr>
            <p:ph type="body" sz="quarter" idx="36" hasCustomPrompt="1"/>
          </p:nvPr>
        </p:nvSpPr>
        <p:spPr bwMode="gray">
          <a:xfrm>
            <a:off x="4065600" y="4960800"/>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17" name="Rectangle 16"/>
          <p:cNvSpPr/>
          <p:nvPr userDrawn="1"/>
        </p:nvSpPr>
        <p:spPr bwMode="gray">
          <a:xfrm>
            <a:off x="8131200" y="0"/>
            <a:ext cx="4060800" cy="30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0" name="Espace réservé du texte 6"/>
          <p:cNvSpPr>
            <a:spLocks noGrp="1"/>
          </p:cNvSpPr>
          <p:nvPr>
            <p:ph type="body" sz="quarter" idx="41" hasCustomPrompt="1"/>
          </p:nvPr>
        </p:nvSpPr>
        <p:spPr bwMode="gray">
          <a:xfrm>
            <a:off x="8131200" y="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1" name="Espace réservé du texte 6"/>
          <p:cNvSpPr>
            <a:spLocks noGrp="1"/>
          </p:cNvSpPr>
          <p:nvPr>
            <p:ph type="body" sz="quarter" idx="42" hasCustomPrompt="1"/>
          </p:nvPr>
        </p:nvSpPr>
        <p:spPr bwMode="gray">
          <a:xfrm>
            <a:off x="8126400" y="1867256"/>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Tree>
    <p:extLst>
      <p:ext uri="{BB962C8B-B14F-4D97-AF65-F5344CB8AC3E}">
        <p14:creationId xmlns:p14="http://schemas.microsoft.com/office/powerpoint/2010/main" val="37746580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pic>
        <p:nvPicPr>
          <p:cNvPr id="7" name="Image 6">
            <a:hlinkClick r:id="rId2"/>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7274100" y="2780924"/>
            <a:ext cx="312000" cy="234000"/>
          </a:xfrm>
          <a:prstGeom prst="rect">
            <a:avLst/>
          </a:prstGeom>
        </p:spPr>
      </p:pic>
      <p:pic>
        <p:nvPicPr>
          <p:cNvPr id="15" name="Image 14">
            <a:hlinkClick r:id="rId4"/>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gray">
          <a:xfrm>
            <a:off x="8688288" y="2780924"/>
            <a:ext cx="312000" cy="234000"/>
          </a:xfrm>
          <a:prstGeom prst="rect">
            <a:avLst/>
          </a:prstGeom>
        </p:spPr>
      </p:pic>
      <p:pic>
        <p:nvPicPr>
          <p:cNvPr id="16" name="Image 15">
            <a:hlinkClick r:id="rId6"/>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bwMode="gray">
          <a:xfrm>
            <a:off x="8216892" y="2780924"/>
            <a:ext cx="312000" cy="234000"/>
          </a:xfrm>
          <a:prstGeom prst="rect">
            <a:avLst/>
          </a:prstGeom>
        </p:spPr>
      </p:pic>
      <p:pic>
        <p:nvPicPr>
          <p:cNvPr id="18" name="Image 17">
            <a:hlinkClick r:id="rId8"/>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gray">
          <a:xfrm>
            <a:off x="7745496" y="2780924"/>
            <a:ext cx="312000" cy="234000"/>
          </a:xfrm>
          <a:prstGeom prst="rect">
            <a:avLst/>
          </a:prstGeom>
        </p:spPr>
      </p:pic>
      <p:sp>
        <p:nvSpPr>
          <p:cNvPr id="3" name="ZoneTexte 2">
            <a:hlinkClick r:id="rId10"/>
          </p:cNvPr>
          <p:cNvSpPr txBox="1"/>
          <p:nvPr userDrawn="1"/>
        </p:nvSpPr>
        <p:spPr>
          <a:xfrm>
            <a:off x="7092968" y="2359890"/>
            <a:ext cx="2108526" cy="400110"/>
          </a:xfrm>
          <a:prstGeom prst="rect">
            <a:avLst/>
          </a:prstGeom>
          <a:solidFill>
            <a:schemeClr val="bg1">
              <a:alpha val="0"/>
            </a:schemeClr>
          </a:solidFill>
        </p:spPr>
        <p:txBody>
          <a:bodyPr wrap="none" rtlCol="0">
            <a:spAutoFit/>
          </a:bodyPr>
          <a:lstStyle/>
          <a:p>
            <a:pPr algn="ctr"/>
            <a:r>
              <a:rPr lang="fr-FR" sz="2000">
                <a:solidFill>
                  <a:schemeClr val="bg1"/>
                </a:solidFill>
              </a:rPr>
              <a:t>www.alstom.com</a:t>
            </a:r>
          </a:p>
        </p:txBody>
      </p:sp>
      <p:pic>
        <p:nvPicPr>
          <p:cNvPr id="20" name="Image 19"/>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bwMode="gray">
          <a:xfrm>
            <a:off x="5123206" y="5428270"/>
            <a:ext cx="1944000" cy="690490"/>
          </a:xfrm>
          <a:prstGeom prst="rect">
            <a:avLst/>
          </a:prstGeom>
        </p:spPr>
      </p:pic>
      <p:grpSp>
        <p:nvGrpSpPr>
          <p:cNvPr id="4" name="Groupe 3"/>
          <p:cNvGrpSpPr/>
          <p:nvPr userDrawn="1"/>
        </p:nvGrpSpPr>
        <p:grpSpPr>
          <a:xfrm>
            <a:off x="2542560" y="1124744"/>
            <a:ext cx="7105292" cy="4032000"/>
            <a:chOff x="2542560" y="981176"/>
            <a:chExt cx="7105292" cy="4032000"/>
          </a:xfrm>
        </p:grpSpPr>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2542560" y="981176"/>
              <a:ext cx="4032000" cy="4032000"/>
            </a:xfrm>
            <a:prstGeom prst="ellipse">
              <a:avLst/>
            </a:prstGeom>
            <a:solidFill>
              <a:schemeClr val="accent3"/>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Ellipse 18">
              <a:extLst>
                <a:ext uri="{FF2B5EF4-FFF2-40B4-BE49-F238E27FC236}">
                  <a16:creationId xmlns:a16="http://schemas.microsoft.com/office/drawing/2014/main" id="{1B78F9F7-2561-40A6-B3B6-97BC76FBCF81}"/>
                </a:ext>
              </a:extLst>
            </p:cNvPr>
            <p:cNvSpPr>
              <a:spLocks noChangeAspect="1"/>
            </p:cNvSpPr>
            <p:nvPr userDrawn="1"/>
          </p:nvSpPr>
          <p:spPr bwMode="gray">
            <a:xfrm>
              <a:off x="5615852" y="981176"/>
              <a:ext cx="4032000" cy="4032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1" name="Groupe 20"/>
            <p:cNvGrpSpPr/>
            <p:nvPr userDrawn="1"/>
          </p:nvGrpSpPr>
          <p:grpSpPr>
            <a:xfrm>
              <a:off x="6577589" y="2684374"/>
              <a:ext cx="2108526" cy="655034"/>
              <a:chOff x="6182924" y="2359890"/>
              <a:chExt cx="2108526" cy="655034"/>
            </a:xfrm>
          </p:grpSpPr>
          <p:pic>
            <p:nvPicPr>
              <p:cNvPr id="22" name="Image 21">
                <a:hlinkClick r:id="rId2"/>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bwMode="gray">
              <a:xfrm>
                <a:off x="6582339" y="2780924"/>
                <a:ext cx="234000" cy="234000"/>
              </a:xfrm>
              <a:prstGeom prst="rect">
                <a:avLst/>
              </a:prstGeom>
            </p:spPr>
          </p:pic>
          <p:pic>
            <p:nvPicPr>
              <p:cNvPr id="23" name="Image 22">
                <a:hlinkClick r:id="rId4"/>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gray">
              <a:xfrm>
                <a:off x="7642980" y="2780924"/>
                <a:ext cx="234000" cy="234000"/>
              </a:xfrm>
              <a:prstGeom prst="rect">
                <a:avLst/>
              </a:prstGeom>
            </p:spPr>
          </p:pic>
          <p:pic>
            <p:nvPicPr>
              <p:cNvPr id="24" name="Image 23">
                <a:hlinkClick r:id="rId6"/>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bwMode="gray">
              <a:xfrm>
                <a:off x="7289433" y="2780924"/>
                <a:ext cx="234000" cy="234000"/>
              </a:xfrm>
              <a:prstGeom prst="rect">
                <a:avLst/>
              </a:prstGeom>
            </p:spPr>
          </p:pic>
          <p:pic>
            <p:nvPicPr>
              <p:cNvPr id="25" name="Image 24">
                <a:hlinkClick r:id="rId8"/>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bwMode="gray">
              <a:xfrm>
                <a:off x="6935886" y="2780924"/>
                <a:ext cx="234000" cy="234000"/>
              </a:xfrm>
              <a:prstGeom prst="rect">
                <a:avLst/>
              </a:prstGeom>
            </p:spPr>
          </p:pic>
          <p:sp>
            <p:nvSpPr>
              <p:cNvPr id="26" name="ZoneTexte 25">
                <a:hlinkClick r:id="rId10"/>
              </p:cNvPr>
              <p:cNvSpPr txBox="1"/>
              <p:nvPr userDrawn="1"/>
            </p:nvSpPr>
            <p:spPr>
              <a:xfrm>
                <a:off x="6182924" y="2359890"/>
                <a:ext cx="2108526" cy="400110"/>
              </a:xfrm>
              <a:prstGeom prst="rect">
                <a:avLst/>
              </a:prstGeom>
              <a:solidFill>
                <a:schemeClr val="bg1">
                  <a:alpha val="0"/>
                </a:schemeClr>
              </a:solidFill>
            </p:spPr>
            <p:txBody>
              <a:bodyPr wrap="none" rtlCol="0">
                <a:spAutoFit/>
              </a:bodyPr>
              <a:lstStyle/>
              <a:p>
                <a:pPr algn="ctr"/>
                <a:r>
                  <a:rPr lang="en-GB" sz="2000" noProof="0">
                    <a:solidFill>
                      <a:schemeClr val="bg1"/>
                    </a:solidFill>
                  </a:rPr>
                  <a:t>www.alstom.com</a:t>
                </a:r>
              </a:p>
            </p:txBody>
          </p:sp>
        </p:grpSp>
      </p:grpSp>
    </p:spTree>
    <p:extLst>
      <p:ext uri="{BB962C8B-B14F-4D97-AF65-F5344CB8AC3E}">
        <p14:creationId xmlns:p14="http://schemas.microsoft.com/office/powerpoint/2010/main" val="3221254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4784"/>
            <a:ext cx="10605600" cy="4715991"/>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1299633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366112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1055982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10" name="Espace réservé du contenu 2"/>
          <p:cNvSpPr>
            <a:spLocks noGrp="1"/>
          </p:cNvSpPr>
          <p:nvPr>
            <p:ph idx="14" hasCustomPrompt="1"/>
          </p:nvPr>
        </p:nvSpPr>
        <p:spPr bwMode="gray">
          <a:xfrm>
            <a:off x="65976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112861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106056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3261453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_subtitle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106056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1031665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s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contenu 2"/>
          <p:cNvSpPr>
            <a:spLocks noGrp="1"/>
          </p:cNvSpPr>
          <p:nvPr>
            <p:ph idx="1" hasCustomPrompt="1"/>
          </p:nvPr>
        </p:nvSpPr>
        <p:spPr bwMode="gray">
          <a:xfrm>
            <a:off x="7920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contenu 2"/>
          <p:cNvSpPr>
            <a:spLocks noGrp="1"/>
          </p:cNvSpPr>
          <p:nvPr>
            <p:ph idx="16" hasCustomPrompt="1"/>
          </p:nvPr>
        </p:nvSpPr>
        <p:spPr bwMode="gray">
          <a:xfrm>
            <a:off x="65976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54834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1">
    <p:spTree>
      <p:nvGrpSpPr>
        <p:cNvPr id="1" name=""/>
        <p:cNvGrpSpPr/>
        <p:nvPr/>
      </p:nvGrpSpPr>
      <p:grpSpPr>
        <a:xfrm>
          <a:off x="0" y="0"/>
          <a:ext cx="0" cy="0"/>
          <a:chOff x="0" y="0"/>
          <a:chExt cx="0" cy="0"/>
        </a:xfrm>
      </p:grpSpPr>
      <p:sp>
        <p:nvSpPr>
          <p:cNvPr id="18" name="Ellipse 17">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5" name="Imag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
        <p:nvSpPr>
          <p:cNvPr id="16" name="Forme libre 15"/>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1838590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s_subtitle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2"/>
          <p:cNvSpPr>
            <a:spLocks noGrp="1"/>
          </p:cNvSpPr>
          <p:nvPr>
            <p:ph idx="1" hasCustomPrompt="1"/>
          </p:nvPr>
        </p:nvSpPr>
        <p:spPr bwMode="gray">
          <a:xfrm>
            <a:off x="7920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5" name="Espace réservé du contenu 2"/>
          <p:cNvSpPr>
            <a:spLocks noGrp="1"/>
          </p:cNvSpPr>
          <p:nvPr>
            <p:ph idx="16" hasCustomPrompt="1"/>
          </p:nvPr>
        </p:nvSpPr>
        <p:spPr bwMode="gray">
          <a:xfrm>
            <a:off x="65976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3625828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_1picture_bottom">
    <p:spTree>
      <p:nvGrpSpPr>
        <p:cNvPr id="1" name=""/>
        <p:cNvGrpSpPr/>
        <p:nvPr/>
      </p:nvGrpSpPr>
      <p:grpSpPr>
        <a:xfrm>
          <a:off x="0" y="0"/>
          <a:ext cx="0" cy="0"/>
          <a:chOff x="0" y="0"/>
          <a:chExt cx="0" cy="0"/>
        </a:xfrm>
      </p:grpSpPr>
      <p:sp>
        <p:nvSpPr>
          <p:cNvPr id="16"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07163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_subtitle_1picture_bottom">
    <p:spTree>
      <p:nvGrpSpPr>
        <p:cNvPr id="1" name=""/>
        <p:cNvGrpSpPr/>
        <p:nvPr/>
      </p:nvGrpSpPr>
      <p:grpSpPr>
        <a:xfrm>
          <a:off x="0" y="0"/>
          <a:ext cx="0" cy="0"/>
          <a:chOff x="0" y="0"/>
          <a:chExt cx="0" cy="0"/>
        </a:xfrm>
      </p:grpSpPr>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6"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976654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70614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Tree>
    <p:extLst>
      <p:ext uri="{BB962C8B-B14F-4D97-AF65-F5344CB8AC3E}">
        <p14:creationId xmlns:p14="http://schemas.microsoft.com/office/powerpoint/2010/main" val="1123699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s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2135328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s_subtitle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3896047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3"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baseline="0"/>
            </a:lvl1pPr>
          </a:lstStyle>
          <a:p>
            <a:r>
              <a:rPr lang="en-GB" noProof="0"/>
              <a:t>Title</a:t>
            </a:r>
          </a:p>
        </p:txBody>
      </p:sp>
    </p:spTree>
    <p:extLst>
      <p:ext uri="{BB962C8B-B14F-4D97-AF65-F5344CB8AC3E}">
        <p14:creationId xmlns:p14="http://schemas.microsoft.com/office/powerpoint/2010/main" val="401942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_subtitle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 name="Titre 1"/>
          <p:cNvSpPr>
            <a:spLocks noGrp="1"/>
          </p:cNvSpPr>
          <p:nvPr>
            <p:ph type="title" hasCustomPrompt="1"/>
          </p:nvPr>
        </p:nvSpPr>
        <p:spPr bwMode="gray">
          <a:xfrm>
            <a:off x="792000" y="557645"/>
            <a:ext cx="5828400" cy="648000"/>
          </a:xfrm>
        </p:spPr>
        <p:txBody>
          <a:bodyPr/>
          <a:lstStyle>
            <a:lvl1pPr>
              <a:defRPr baseline="0"/>
            </a:lvl1pPr>
          </a:lstStyle>
          <a:p>
            <a:r>
              <a:rPr lang="en-GB" noProof="0"/>
              <a:t>Title</a:t>
            </a:r>
          </a:p>
        </p:txBody>
      </p:sp>
      <p:sp>
        <p:nvSpPr>
          <p:cNvPr id="15"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974211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s_1picture_lef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199"/>
            <a:ext cx="4800000" cy="1854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792000" y="3456000"/>
            <a:ext cx="48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7" hasCustomPrompt="1"/>
          </p:nvPr>
        </p:nvSpPr>
        <p:spPr bwMode="gray">
          <a:xfrm rot="5400000">
            <a:off x="1487632" y="2877384"/>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1805116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2">
    <p:spTree>
      <p:nvGrpSpPr>
        <p:cNvPr id="1" name=""/>
        <p:cNvGrpSpPr/>
        <p:nvPr/>
      </p:nvGrpSpPr>
      <p:grpSpPr>
        <a:xfrm>
          <a:off x="0" y="0"/>
          <a:ext cx="0" cy="0"/>
          <a:chOff x="0" y="0"/>
          <a:chExt cx="0" cy="0"/>
        </a:xfrm>
      </p:grpSpPr>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userDrawn="1">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userDrawn="1">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userDrawn="1">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userDrawn="1">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userDrawn="1">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userDrawn="1">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3" name="ZoneTexte 12"/>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
        <p:nvSpPr>
          <p:cNvPr id="15" name="Forme libre 14"/>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2996486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Rectangle 1"/>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0" y="0"/>
            <a:ext cx="1219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1" name="Espace réservé du texte 4"/>
          <p:cNvSpPr>
            <a:spLocks noGrp="1"/>
          </p:cNvSpPr>
          <p:nvPr>
            <p:ph type="body" sz="quarter" idx="16"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8" name="ZoneTexte 17"/>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0" name="ZoneTexte 9"/>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1939851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ictures">
    <p:spTree>
      <p:nvGrpSpPr>
        <p:cNvPr id="1" name=""/>
        <p:cNvGrpSpPr/>
        <p:nvPr/>
      </p:nvGrpSpPr>
      <p:grpSpPr>
        <a:xfrm>
          <a:off x="0" y="0"/>
          <a:ext cx="0" cy="0"/>
          <a:chOff x="0" y="0"/>
          <a:chExt cx="0" cy="0"/>
        </a:xfrm>
      </p:grpSpPr>
      <p:sp>
        <p:nvSpPr>
          <p:cNvPr id="15" name="Rectangle 14"/>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4"/>
          <p:cNvSpPr>
            <a:spLocks noGrp="1"/>
          </p:cNvSpPr>
          <p:nvPr>
            <p:ph type="body" sz="quarter" idx="17"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2" name="Espace réservé du texte 4"/>
          <p:cNvSpPr>
            <a:spLocks noGrp="1"/>
          </p:cNvSpPr>
          <p:nvPr>
            <p:ph type="body" sz="quarter" idx="18" hasCustomPrompt="1"/>
          </p:nvPr>
        </p:nvSpPr>
        <p:spPr bwMode="gray">
          <a:xfrm rot="5400000">
            <a:off x="6887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706757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786479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sub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4592757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subtitle_6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4128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1175"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9"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8256000"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731319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s_subtitle_3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6" name="Espace réservé du contenu 5"/>
          <p:cNvSpPr>
            <a:spLocks noGrp="1"/>
          </p:cNvSpPr>
          <p:nvPr>
            <p:ph sz="quarter" idx="21" hasCustomPrompt="1"/>
          </p:nvPr>
        </p:nvSpPr>
        <p:spPr>
          <a:xfrm>
            <a:off x="4128000" y="1872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0" name="Espace réservé du contenu 5"/>
          <p:cNvSpPr>
            <a:spLocks noGrp="1"/>
          </p:cNvSpPr>
          <p:nvPr>
            <p:ph sz="quarter" idx="22" hasCustomPrompt="1"/>
          </p:nvPr>
        </p:nvSpPr>
        <p:spPr>
          <a:xfrm>
            <a:off x="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1" name="Espace réservé du contenu 5"/>
          <p:cNvSpPr>
            <a:spLocks noGrp="1"/>
          </p:cNvSpPr>
          <p:nvPr>
            <p:ph sz="quarter" idx="23" hasCustomPrompt="1"/>
          </p:nvPr>
        </p:nvSpPr>
        <p:spPr>
          <a:xfrm>
            <a:off x="825600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34156068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8" hasCustomPrompt="1"/>
          </p:nvPr>
        </p:nvSpPr>
        <p:spPr bwMode="gray">
          <a:xfrm rot="5400000">
            <a:off x="6887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01230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Pictures">
    <p:spTree>
      <p:nvGrpSpPr>
        <p:cNvPr id="1" name=""/>
        <p:cNvGrpSpPr/>
        <p:nvPr/>
      </p:nvGrpSpPr>
      <p:grpSpPr>
        <a:xfrm>
          <a:off x="0" y="0"/>
          <a:ext cx="0" cy="0"/>
          <a:chOff x="0" y="0"/>
          <a:chExt cx="0" cy="0"/>
        </a:xfrm>
      </p:grpSpPr>
      <p:sp>
        <p:nvSpPr>
          <p:cNvPr id="21" name="Rectangle 20"/>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240000" y="180000"/>
            <a:ext cx="42000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240000"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10331669" y="4104000"/>
            <a:ext cx="16176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a:t>
            </a:r>
            <a:br>
              <a:rPr lang="en-GB" noProof="0"/>
            </a:br>
            <a:r>
              <a:rPr lang="en-GB" noProof="0"/>
              <a:t>to insert a picture </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8752495" y="180000"/>
            <a:ext cx="32016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544248" y="180000"/>
            <a:ext cx="4104000" cy="187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4544248" y="2124000"/>
            <a:ext cx="4104000" cy="190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2" hasCustomPrompt="1"/>
          </p:nvPr>
        </p:nvSpPr>
        <p:spPr bwMode="gray">
          <a:xfrm>
            <a:off x="5285835"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7" name="ZoneTexte 26"/>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9" name="ZoneTexte 18"/>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13442801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ircle_with_pictur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4" hasCustomPrompt="1"/>
          </p:nvPr>
        </p:nvSpPr>
        <p:spPr bwMode="gray">
          <a:xfrm>
            <a:off x="5315215" y="1340768"/>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8"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5" hasCustomPrompt="1"/>
          </p:nvPr>
        </p:nvSpPr>
        <p:spPr bwMode="gray">
          <a:xfrm>
            <a:off x="6744072" y="1973982"/>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9"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6" hasCustomPrompt="1"/>
          </p:nvPr>
        </p:nvSpPr>
        <p:spPr bwMode="gray">
          <a:xfrm>
            <a:off x="739214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0"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7" hasCustomPrompt="1"/>
          </p:nvPr>
        </p:nvSpPr>
        <p:spPr bwMode="gray">
          <a:xfrm>
            <a:off x="6744072" y="4501691"/>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8" hasCustomPrompt="1"/>
          </p:nvPr>
        </p:nvSpPr>
        <p:spPr bwMode="gray">
          <a:xfrm>
            <a:off x="5318009" y="5123284"/>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2"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9" hasCustomPrompt="1"/>
          </p:nvPr>
        </p:nvSpPr>
        <p:spPr bwMode="gray">
          <a:xfrm>
            <a:off x="3966148" y="4501691"/>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0" hasCustomPrompt="1"/>
          </p:nvPr>
        </p:nvSpPr>
        <p:spPr bwMode="gray">
          <a:xfrm>
            <a:off x="330118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1" hasCustomPrompt="1"/>
          </p:nvPr>
        </p:nvSpPr>
        <p:spPr bwMode="gray">
          <a:xfrm>
            <a:off x="3966148" y="1973982"/>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21" name="Espace réservé du texte 17"/>
          <p:cNvSpPr>
            <a:spLocks noGrp="1"/>
          </p:cNvSpPr>
          <p:nvPr>
            <p:ph type="body" sz="quarter" idx="26" hasCustomPrompt="1"/>
          </p:nvPr>
        </p:nvSpPr>
        <p:spPr bwMode="gray">
          <a:xfrm>
            <a:off x="6600056" y="1245518"/>
            <a:ext cx="2400000" cy="600596"/>
          </a:xfrm>
        </p:spPr>
        <p:txBody>
          <a:bodyPr anchor="b"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2" name="Espace réservé du texte 17"/>
          <p:cNvSpPr>
            <a:spLocks noGrp="1"/>
          </p:cNvSpPr>
          <p:nvPr>
            <p:ph type="body" sz="quarter" idx="27" hasCustomPrompt="1"/>
          </p:nvPr>
        </p:nvSpPr>
        <p:spPr bwMode="gray">
          <a:xfrm>
            <a:off x="8084252" y="2204684"/>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3" name="Espace réservé du texte 17"/>
          <p:cNvSpPr>
            <a:spLocks noGrp="1"/>
          </p:cNvSpPr>
          <p:nvPr>
            <p:ph type="body" sz="quarter" idx="28" hasCustomPrompt="1"/>
          </p:nvPr>
        </p:nvSpPr>
        <p:spPr bwMode="gray">
          <a:xfrm>
            <a:off x="8728308" y="3462728"/>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4" name="Espace réservé du texte 17"/>
          <p:cNvSpPr>
            <a:spLocks noGrp="1"/>
          </p:cNvSpPr>
          <p:nvPr>
            <p:ph type="body" sz="quarter" idx="29" hasCustomPrompt="1"/>
          </p:nvPr>
        </p:nvSpPr>
        <p:spPr bwMode="gray">
          <a:xfrm>
            <a:off x="8076220" y="4732393"/>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5" name="Espace réservé du texte 17"/>
          <p:cNvSpPr>
            <a:spLocks noGrp="1"/>
          </p:cNvSpPr>
          <p:nvPr>
            <p:ph type="body" sz="quarter" idx="30" hasCustomPrompt="1"/>
          </p:nvPr>
        </p:nvSpPr>
        <p:spPr bwMode="gray">
          <a:xfrm>
            <a:off x="2723892" y="5667496"/>
            <a:ext cx="2400000" cy="600596"/>
          </a:xfrm>
        </p:spPr>
        <p:txBody>
          <a:bodyPr anchor="t"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6" name="Espace réservé du texte 17"/>
          <p:cNvSpPr>
            <a:spLocks noGrp="1"/>
          </p:cNvSpPr>
          <p:nvPr>
            <p:ph type="body" sz="quarter" idx="31" hasCustomPrompt="1"/>
          </p:nvPr>
        </p:nvSpPr>
        <p:spPr bwMode="gray">
          <a:xfrm>
            <a:off x="1323060" y="2204684"/>
            <a:ext cx="2400000" cy="600596"/>
          </a:xfrm>
        </p:spPr>
        <p:txBody>
          <a:bodyPr anchor="ctr"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7" name="Espace réservé du texte 17"/>
          <p:cNvSpPr>
            <a:spLocks noGrp="1"/>
          </p:cNvSpPr>
          <p:nvPr>
            <p:ph type="body" sz="quarter" idx="32" hasCustomPrompt="1"/>
          </p:nvPr>
        </p:nvSpPr>
        <p:spPr bwMode="gray">
          <a:xfrm>
            <a:off x="699258" y="3462908"/>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8" name="Espace réservé du texte 17"/>
          <p:cNvSpPr>
            <a:spLocks noGrp="1"/>
          </p:cNvSpPr>
          <p:nvPr>
            <p:ph type="body" sz="quarter" idx="33" hasCustomPrompt="1"/>
          </p:nvPr>
        </p:nvSpPr>
        <p:spPr bwMode="gray">
          <a:xfrm>
            <a:off x="1323060" y="4732573"/>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Tree>
    <p:extLst>
      <p:ext uri="{BB962C8B-B14F-4D97-AF65-F5344CB8AC3E}">
        <p14:creationId xmlns:p14="http://schemas.microsoft.com/office/powerpoint/2010/main" val="995125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_numbers">
    <p:spTree>
      <p:nvGrpSpPr>
        <p:cNvPr id="1" name=""/>
        <p:cNvGrpSpPr/>
        <p:nvPr/>
      </p:nvGrpSpPr>
      <p:grpSpPr>
        <a:xfrm>
          <a:off x="0" y="0"/>
          <a:ext cx="0" cy="0"/>
          <a:chOff x="0" y="0"/>
          <a:chExt cx="0" cy="0"/>
        </a:xfrm>
      </p:grpSpPr>
      <p:sp>
        <p:nvSpPr>
          <p:cNvPr id="22" name="Espace réservé pour une image  15">
            <a:extLst>
              <a:ext uri="{FF2B5EF4-FFF2-40B4-BE49-F238E27FC236}">
                <a16:creationId xmlns:a16="http://schemas.microsoft.com/office/drawing/2014/main" id="{A3FF6568-34B8-4C7C-95F9-D26DA72F510E}"/>
              </a:ext>
            </a:extLst>
          </p:cNvPr>
          <p:cNvSpPr>
            <a:spLocks noGrp="1"/>
          </p:cNvSpPr>
          <p:nvPr>
            <p:ph type="pic" sz="quarter" idx="43" hasCustomPrompt="1"/>
          </p:nvPr>
        </p:nvSpPr>
        <p:spPr bwMode="gray">
          <a:xfrm>
            <a:off x="8127600" y="3096000"/>
            <a:ext cx="4064400" cy="3096000"/>
          </a:xfrm>
          <a:prstGeom prst="rect">
            <a:avLst/>
          </a:prstGeom>
          <a:solidFill>
            <a:srgbClr val="BBC1C7"/>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3"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4063800" y="0"/>
            <a:ext cx="4064400" cy="3096000"/>
          </a:xfrm>
          <a:prstGeom prst="rect">
            <a:avLst/>
          </a:prstGeom>
          <a:solidFill>
            <a:schemeClr val="accent3"/>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5" name="Espace réservé pour une image  15">
            <a:extLst>
              <a:ext uri="{FF2B5EF4-FFF2-40B4-BE49-F238E27FC236}">
                <a16:creationId xmlns:a16="http://schemas.microsoft.com/office/drawing/2014/main" id="{A3FF6568-34B8-4C7C-95F9-D26DA72F510E}"/>
              </a:ext>
            </a:extLst>
          </p:cNvPr>
          <p:cNvSpPr>
            <a:spLocks noGrp="1"/>
          </p:cNvSpPr>
          <p:nvPr>
            <p:ph type="pic" sz="quarter" idx="40" hasCustomPrompt="1"/>
          </p:nvPr>
        </p:nvSpPr>
        <p:spPr bwMode="gray">
          <a:xfrm>
            <a:off x="0" y="3096000"/>
            <a:ext cx="4064400" cy="3096000"/>
          </a:xfrm>
          <a:prstGeom prst="rect">
            <a:avLst/>
          </a:prstGeom>
          <a:solidFill>
            <a:schemeClr val="accent1"/>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19" name="Rectangle 18"/>
          <p:cNvSpPr/>
          <p:nvPr userDrawn="1"/>
        </p:nvSpPr>
        <p:spPr bwMode="gray">
          <a:xfrm>
            <a:off x="4063800" y="3096000"/>
            <a:ext cx="4064400" cy="3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 name="Rectangle 1"/>
          <p:cNvSpPr/>
          <p:nvPr userDrawn="1"/>
        </p:nvSpPr>
        <p:spPr bwMode="gray">
          <a:xfrm>
            <a:off x="0" y="0"/>
            <a:ext cx="4064400" cy="3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Espace réservé du texte 6"/>
          <p:cNvSpPr>
            <a:spLocks noGrp="1"/>
          </p:cNvSpPr>
          <p:nvPr>
            <p:ph type="body" sz="quarter" idx="27" hasCustomPrompt="1"/>
          </p:nvPr>
        </p:nvSpPr>
        <p:spPr bwMode="gray">
          <a:xfrm>
            <a:off x="0" y="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7" name="Espace réservé du texte 6"/>
          <p:cNvSpPr>
            <a:spLocks noGrp="1"/>
          </p:cNvSpPr>
          <p:nvPr>
            <p:ph type="body" sz="quarter" idx="28" hasCustomPrompt="1"/>
          </p:nvPr>
        </p:nvSpPr>
        <p:spPr bwMode="gray">
          <a:xfrm>
            <a:off x="0" y="1864800"/>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34" name="Espace réservé du texte 6"/>
          <p:cNvSpPr>
            <a:spLocks noGrp="1"/>
          </p:cNvSpPr>
          <p:nvPr>
            <p:ph type="body" sz="quarter" idx="35" hasCustomPrompt="1"/>
          </p:nvPr>
        </p:nvSpPr>
        <p:spPr bwMode="gray">
          <a:xfrm>
            <a:off x="4063800" y="430920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35" name="Espace réservé du texte 6"/>
          <p:cNvSpPr>
            <a:spLocks noGrp="1"/>
          </p:cNvSpPr>
          <p:nvPr>
            <p:ph type="body" sz="quarter" idx="36" hasCustomPrompt="1"/>
          </p:nvPr>
        </p:nvSpPr>
        <p:spPr bwMode="gray">
          <a:xfrm>
            <a:off x="4063800" y="4960800"/>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17" name="Rectangle 16"/>
          <p:cNvSpPr/>
          <p:nvPr userDrawn="1"/>
        </p:nvSpPr>
        <p:spPr bwMode="gray">
          <a:xfrm>
            <a:off x="8127600" y="0"/>
            <a:ext cx="4064400" cy="30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0" name="Espace réservé du texte 6"/>
          <p:cNvSpPr>
            <a:spLocks noGrp="1"/>
          </p:cNvSpPr>
          <p:nvPr>
            <p:ph type="body" sz="quarter" idx="41" hasCustomPrompt="1"/>
          </p:nvPr>
        </p:nvSpPr>
        <p:spPr bwMode="gray">
          <a:xfrm>
            <a:off x="8127600" y="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1" name="Espace réservé du texte 6"/>
          <p:cNvSpPr>
            <a:spLocks noGrp="1"/>
          </p:cNvSpPr>
          <p:nvPr>
            <p:ph type="body" sz="quarter" idx="42" hasCustomPrompt="1"/>
          </p:nvPr>
        </p:nvSpPr>
        <p:spPr bwMode="gray">
          <a:xfrm>
            <a:off x="8127600" y="1867256"/>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Tree>
    <p:extLst>
      <p:ext uri="{BB962C8B-B14F-4D97-AF65-F5344CB8AC3E}">
        <p14:creationId xmlns:p14="http://schemas.microsoft.com/office/powerpoint/2010/main" val="3650011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2">
    <p:spTree>
      <p:nvGrpSpPr>
        <p:cNvPr id="1" name=""/>
        <p:cNvGrpSpPr/>
        <p:nvPr/>
      </p:nvGrpSpPr>
      <p:grpSpPr>
        <a:xfrm>
          <a:off x="0" y="0"/>
          <a:ext cx="0" cy="0"/>
          <a:chOff x="0" y="0"/>
          <a:chExt cx="0" cy="0"/>
        </a:xfrm>
      </p:grpSpPr>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
        <p:nvSpPr>
          <p:cNvPr id="15" name="Forme libre 14"/>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2259942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pic>
        <p:nvPicPr>
          <p:cNvPr id="7" name="Image 6">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274100" y="2780924"/>
            <a:ext cx="312000" cy="234000"/>
          </a:xfrm>
          <a:prstGeom prst="rect">
            <a:avLst/>
          </a:prstGeom>
        </p:spPr>
      </p:pic>
      <p:pic>
        <p:nvPicPr>
          <p:cNvPr id="15" name="Image 1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8688288" y="2780924"/>
            <a:ext cx="312000" cy="234000"/>
          </a:xfrm>
          <a:prstGeom prst="rect">
            <a:avLst/>
          </a:prstGeom>
        </p:spPr>
      </p:pic>
      <p:pic>
        <p:nvPicPr>
          <p:cNvPr id="16" name="Image 1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8216892" y="2780924"/>
            <a:ext cx="312000" cy="234000"/>
          </a:xfrm>
          <a:prstGeom prst="rect">
            <a:avLst/>
          </a:prstGeom>
        </p:spPr>
      </p:pic>
      <p:pic>
        <p:nvPicPr>
          <p:cNvPr id="18" name="Image 17">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bwMode="gray">
          <a:xfrm>
            <a:off x="7745496" y="2780924"/>
            <a:ext cx="312000" cy="234000"/>
          </a:xfrm>
          <a:prstGeom prst="rect">
            <a:avLst/>
          </a:prstGeom>
        </p:spPr>
      </p:pic>
      <p:sp>
        <p:nvSpPr>
          <p:cNvPr id="3" name="ZoneTexte 2">
            <a:hlinkClick r:id="rId10"/>
          </p:cNvPr>
          <p:cNvSpPr txBox="1"/>
          <p:nvPr userDrawn="1"/>
        </p:nvSpPr>
        <p:spPr>
          <a:xfrm>
            <a:off x="7092968" y="2359890"/>
            <a:ext cx="2108526" cy="400110"/>
          </a:xfrm>
          <a:prstGeom prst="rect">
            <a:avLst/>
          </a:prstGeom>
          <a:solidFill>
            <a:schemeClr val="bg1">
              <a:alpha val="0"/>
            </a:schemeClr>
          </a:solidFill>
        </p:spPr>
        <p:txBody>
          <a:bodyPr wrap="none" rtlCol="0">
            <a:spAutoFit/>
          </a:bodyPr>
          <a:lstStyle/>
          <a:p>
            <a:pPr algn="ctr"/>
            <a:r>
              <a:rPr lang="en-GB" sz="2000">
                <a:solidFill>
                  <a:schemeClr val="bg1"/>
                </a:solidFill>
              </a:rPr>
              <a:t>www.alstom.com</a:t>
            </a:r>
          </a:p>
        </p:txBody>
      </p:sp>
      <p:pic>
        <p:nvPicPr>
          <p:cNvPr id="20" name="Image 1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5123206" y="5428270"/>
            <a:ext cx="1944000" cy="690490"/>
          </a:xfrm>
          <a:prstGeom prst="rect">
            <a:avLst/>
          </a:prstGeom>
        </p:spPr>
      </p:pic>
      <p:grpSp>
        <p:nvGrpSpPr>
          <p:cNvPr id="4" name="Groupe 3"/>
          <p:cNvGrpSpPr/>
          <p:nvPr userDrawn="1"/>
        </p:nvGrpSpPr>
        <p:grpSpPr>
          <a:xfrm>
            <a:off x="2542560" y="1124744"/>
            <a:ext cx="7105292" cy="4032000"/>
            <a:chOff x="2542560" y="981176"/>
            <a:chExt cx="7105292" cy="4032000"/>
          </a:xfrm>
        </p:grpSpPr>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2542560" y="981176"/>
              <a:ext cx="4032000" cy="4032000"/>
            </a:xfrm>
            <a:prstGeom prst="ellipse">
              <a:avLst/>
            </a:prstGeom>
            <a:solidFill>
              <a:schemeClr val="accent3"/>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Ellipse 18">
              <a:extLst>
                <a:ext uri="{FF2B5EF4-FFF2-40B4-BE49-F238E27FC236}">
                  <a16:creationId xmlns:a16="http://schemas.microsoft.com/office/drawing/2014/main" id="{1B78F9F7-2561-40A6-B3B6-97BC76FBCF81}"/>
                </a:ext>
              </a:extLst>
            </p:cNvPr>
            <p:cNvSpPr>
              <a:spLocks noChangeAspect="1"/>
            </p:cNvSpPr>
            <p:nvPr userDrawn="1"/>
          </p:nvSpPr>
          <p:spPr bwMode="gray">
            <a:xfrm>
              <a:off x="5615852" y="981176"/>
              <a:ext cx="4032000" cy="4032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1" name="Groupe 20"/>
            <p:cNvGrpSpPr/>
            <p:nvPr userDrawn="1"/>
          </p:nvGrpSpPr>
          <p:grpSpPr>
            <a:xfrm>
              <a:off x="6577589" y="2684374"/>
              <a:ext cx="2108526" cy="655034"/>
              <a:chOff x="6182924" y="2359890"/>
              <a:chExt cx="2108526" cy="655034"/>
            </a:xfrm>
          </p:grpSpPr>
          <p:pic>
            <p:nvPicPr>
              <p:cNvPr id="22" name="Image 2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6582339" y="2780924"/>
                <a:ext cx="234000" cy="234000"/>
              </a:xfrm>
              <a:prstGeom prst="rect">
                <a:avLst/>
              </a:prstGeom>
            </p:spPr>
          </p:pic>
          <p:pic>
            <p:nvPicPr>
              <p:cNvPr id="23" name="Image 2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7642980" y="2780924"/>
                <a:ext cx="234000" cy="234000"/>
              </a:xfrm>
              <a:prstGeom prst="rect">
                <a:avLst/>
              </a:prstGeom>
            </p:spPr>
          </p:pic>
          <p:pic>
            <p:nvPicPr>
              <p:cNvPr id="24" name="Image 23">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7289433" y="2780924"/>
                <a:ext cx="234000" cy="234000"/>
              </a:xfrm>
              <a:prstGeom prst="rect">
                <a:avLst/>
              </a:prstGeom>
            </p:spPr>
          </p:pic>
          <p:pic>
            <p:nvPicPr>
              <p:cNvPr id="25" name="Image 24">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bwMode="gray">
              <a:xfrm>
                <a:off x="6935886" y="2780924"/>
                <a:ext cx="234000" cy="234000"/>
              </a:xfrm>
              <a:prstGeom prst="rect">
                <a:avLst/>
              </a:prstGeom>
            </p:spPr>
          </p:pic>
          <p:sp>
            <p:nvSpPr>
              <p:cNvPr id="26" name="ZoneTexte 25">
                <a:hlinkClick r:id="rId10"/>
              </p:cNvPr>
              <p:cNvSpPr txBox="1"/>
              <p:nvPr userDrawn="1"/>
            </p:nvSpPr>
            <p:spPr>
              <a:xfrm>
                <a:off x="6182924" y="2359890"/>
                <a:ext cx="2108526" cy="400110"/>
              </a:xfrm>
              <a:prstGeom prst="rect">
                <a:avLst/>
              </a:prstGeom>
              <a:solidFill>
                <a:schemeClr val="bg1">
                  <a:alpha val="0"/>
                </a:schemeClr>
              </a:solidFill>
            </p:spPr>
            <p:txBody>
              <a:bodyPr wrap="none" rtlCol="0">
                <a:spAutoFit/>
              </a:bodyPr>
              <a:lstStyle/>
              <a:p>
                <a:pPr algn="ctr"/>
                <a:r>
                  <a:rPr lang="en-GB" sz="2000" noProof="0">
                    <a:solidFill>
                      <a:schemeClr val="bg1"/>
                    </a:solidFill>
                  </a:rPr>
                  <a:t>www.alstom.com</a:t>
                </a:r>
              </a:p>
            </p:txBody>
          </p:sp>
        </p:grpSp>
      </p:grpSp>
    </p:spTree>
    <p:extLst>
      <p:ext uri="{BB962C8B-B14F-4D97-AF65-F5344CB8AC3E}">
        <p14:creationId xmlns:p14="http://schemas.microsoft.com/office/powerpoint/2010/main" val="5175519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1">
    <p:spTree>
      <p:nvGrpSpPr>
        <p:cNvPr id="1" name=""/>
        <p:cNvGrpSpPr/>
        <p:nvPr/>
      </p:nvGrpSpPr>
      <p:grpSpPr>
        <a:xfrm>
          <a:off x="0" y="0"/>
          <a:ext cx="0" cy="0"/>
          <a:chOff x="0" y="0"/>
          <a:chExt cx="0" cy="0"/>
        </a:xfrm>
      </p:grpSpPr>
      <p:grpSp>
        <p:nvGrpSpPr>
          <p:cNvPr id="14" name="Groupe 13"/>
          <p:cNvGrpSpPr/>
          <p:nvPr userDrawn="1"/>
        </p:nvGrpSpPr>
        <p:grpSpPr>
          <a:xfrm>
            <a:off x="1835956" y="713700"/>
            <a:ext cx="8518500" cy="4860000"/>
            <a:chOff x="306000" y="713700"/>
            <a:chExt cx="8518500" cy="4860000"/>
          </a:xfrm>
        </p:grpSpPr>
        <p:sp>
          <p:nvSpPr>
            <p:cNvPr id="15" name="Forme libre 14"/>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llipse 15">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8" name="Imag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9040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0" name="ZoneTexte 19"/>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482995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1">
    <p:spTree>
      <p:nvGrpSpPr>
        <p:cNvPr id="1" name=""/>
        <p:cNvGrpSpPr/>
        <p:nvPr/>
      </p:nvGrpSpPr>
      <p:grpSpPr>
        <a:xfrm>
          <a:off x="0" y="0"/>
          <a:ext cx="0" cy="0"/>
          <a:chOff x="0" y="0"/>
          <a:chExt cx="0" cy="0"/>
        </a:xfrm>
      </p:grpSpPr>
      <p:pic>
        <p:nvPicPr>
          <p:cNvPr id="19" name="Image 18" descr="Une image contenant train, voie, arbre, ciel&#10;&#10;Description générée automatiquement">
            <a:extLst>
              <a:ext uri="{FF2B5EF4-FFF2-40B4-BE49-F238E27FC236}">
                <a16:creationId xmlns:a16="http://schemas.microsoft.com/office/drawing/2014/main" id="{8CA0425D-E56E-48C1-9002-24D994EBA9A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330" r="29400"/>
          <a:stretch/>
        </p:blipFill>
        <p:spPr>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noFill/>
        </p:spPr>
      </p:pic>
      <p:sp>
        <p:nvSpPr>
          <p:cNvPr id="18" name="Ellipse 17">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5" name="Imag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12686594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2">
    <p:spTree>
      <p:nvGrpSpPr>
        <p:cNvPr id="1" name=""/>
        <p:cNvGrpSpPr/>
        <p:nvPr/>
      </p:nvGrpSpPr>
      <p:grpSpPr>
        <a:xfrm>
          <a:off x="0" y="0"/>
          <a:ext cx="0" cy="0"/>
          <a:chOff x="0" y="0"/>
          <a:chExt cx="0" cy="0"/>
        </a:xfrm>
      </p:grpSpPr>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5" name="Imag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userDrawn="1">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userDrawn="1">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userDrawn="1">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userDrawn="1">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userDrawn="1">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userDrawn="1">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3" name="ZoneTexte 12"/>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pic>
        <p:nvPicPr>
          <p:cNvPr id="14" name="Image 13" descr="Une image contenant ciel, arbre, extérieur, jour&#10;&#10;Description générée automatiquement">
            <a:extLst>
              <a:ext uri="{FF2B5EF4-FFF2-40B4-BE49-F238E27FC236}">
                <a16:creationId xmlns:a16="http://schemas.microsoft.com/office/drawing/2014/main" id="{69EF8A87-5B84-45DA-B769-4F3FD4DE75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82" r="3" b="10186"/>
          <a:stretch/>
        </p:blipFill>
        <p:spPr>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noFill/>
        </p:spPr>
      </p:pic>
    </p:spTree>
    <p:extLst>
      <p:ext uri="{BB962C8B-B14F-4D97-AF65-F5344CB8AC3E}">
        <p14:creationId xmlns:p14="http://schemas.microsoft.com/office/powerpoint/2010/main" val="34468461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2">
    <p:spTree>
      <p:nvGrpSpPr>
        <p:cNvPr id="1" name=""/>
        <p:cNvGrpSpPr/>
        <p:nvPr/>
      </p:nvGrpSpPr>
      <p:grpSpPr>
        <a:xfrm>
          <a:off x="0" y="0"/>
          <a:ext cx="0" cy="0"/>
          <a:chOff x="0" y="0"/>
          <a:chExt cx="0" cy="0"/>
        </a:xfrm>
      </p:grpSpPr>
      <p:grpSp>
        <p:nvGrpSpPr>
          <p:cNvPr id="15" name="Groupe 14"/>
          <p:cNvGrpSpPr/>
          <p:nvPr userDrawn="1"/>
        </p:nvGrpSpPr>
        <p:grpSpPr>
          <a:xfrm>
            <a:off x="1835956" y="713700"/>
            <a:ext cx="8518500" cy="4860000"/>
            <a:chOff x="306000" y="713700"/>
            <a:chExt cx="8518500" cy="4860000"/>
          </a:xfrm>
        </p:grpSpPr>
        <p:sp>
          <p:nvSpPr>
            <p:cNvPr id="16" name="Forme libre 15"/>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8" name="Imag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9" name="ZoneTexte 18"/>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1750838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3">
    <p:spTree>
      <p:nvGrpSpPr>
        <p:cNvPr id="1" name=""/>
        <p:cNvGrpSpPr/>
        <p:nvPr/>
      </p:nvGrpSpPr>
      <p:grpSpPr>
        <a:xfrm>
          <a:off x="0" y="0"/>
          <a:ext cx="0" cy="0"/>
          <a:chOff x="0" y="0"/>
          <a:chExt cx="0" cy="0"/>
        </a:xfrm>
      </p:grpSpPr>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pic>
        <p:nvPicPr>
          <p:cNvPr id="18" name="Image 17" descr="Une image contenant train, ciel, voie, extérieur&#10;&#10;Description générée automatiquement">
            <a:extLst>
              <a:ext uri="{FF2B5EF4-FFF2-40B4-BE49-F238E27FC236}">
                <a16:creationId xmlns:a16="http://schemas.microsoft.com/office/drawing/2014/main" id="{F9F5FD48-A973-4997-9604-7358CB3EFC8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5363" r="26168" b="-1"/>
          <a:stretch/>
        </p:blipFill>
        <p:spPr>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noFill/>
        </p:spPr>
      </p:pic>
    </p:spTree>
    <p:extLst>
      <p:ext uri="{BB962C8B-B14F-4D97-AF65-F5344CB8AC3E}">
        <p14:creationId xmlns:p14="http://schemas.microsoft.com/office/powerpoint/2010/main" val="23724354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re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4" name="ZoneTexte 13"/>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
        <p:nvSpPr>
          <p:cNvPr id="15" name="ZoneTexte 14"/>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Tree>
    <p:extLst>
      <p:ext uri="{BB962C8B-B14F-4D97-AF65-F5344CB8AC3E}">
        <p14:creationId xmlns:p14="http://schemas.microsoft.com/office/powerpoint/2010/main" val="1682241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blue">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7" name="Imag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2" name="ZoneTexte 21"/>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23" name="ZoneTexte 22"/>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22685728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_short_titl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824026" y="742854"/>
            <a:ext cx="6573600" cy="770396"/>
          </a:xfrm>
        </p:spPr>
        <p:txBody>
          <a:bodyPr>
            <a:normAutofit/>
          </a:bodyPr>
          <a:lstStyle>
            <a:lvl1pPr>
              <a:lnSpc>
                <a:spcPct val="100000"/>
              </a:lnSpc>
              <a:defRPr sz="4400"/>
            </a:lvl1pPr>
          </a:lstStyle>
          <a:p>
            <a:r>
              <a:rPr lang="en-GB" noProof="0"/>
              <a:t>Agenda</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9" name="Espace réservé du texte 8"/>
          <p:cNvSpPr>
            <a:spLocks noGrp="1"/>
          </p:cNvSpPr>
          <p:nvPr>
            <p:ph type="body" sz="quarter" idx="17" hasCustomPrompt="1"/>
          </p:nvPr>
        </p:nvSpPr>
        <p:spPr bwMode="gray">
          <a:xfrm>
            <a:off x="4824026" y="1998661"/>
            <a:ext cx="6573600" cy="4202113"/>
          </a:xfrm>
        </p:spPr>
        <p:txBody>
          <a:bodyPr/>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19" name="Rectangle 18"/>
          <p:cNvSpPr/>
          <p:nvPr userDrawn="1"/>
        </p:nvSpPr>
        <p:spPr bwMode="gray">
          <a:xfrm>
            <a:off x="0" y="0"/>
            <a:ext cx="4392000" cy="6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Ellipse 21">
            <a:extLst>
              <a:ext uri="{FF2B5EF4-FFF2-40B4-BE49-F238E27FC236}">
                <a16:creationId xmlns:a16="http://schemas.microsoft.com/office/drawing/2014/main" id="{1B78F9F7-2561-40A6-B3B6-97BC76FBCF81}"/>
              </a:ext>
            </a:extLst>
          </p:cNvPr>
          <p:cNvSpPr>
            <a:spLocks noChangeAspect="1"/>
          </p:cNvSpPr>
          <p:nvPr userDrawn="1"/>
        </p:nvSpPr>
        <p:spPr bwMode="gray">
          <a:xfrm>
            <a:off x="1925706" y="1844824"/>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Ellipse 22">
            <a:extLst>
              <a:ext uri="{FF2B5EF4-FFF2-40B4-BE49-F238E27FC236}">
                <a16:creationId xmlns:a16="http://schemas.microsoft.com/office/drawing/2014/main" id="{1B78F9F7-2561-40A6-B3B6-97BC76FBCF81}"/>
              </a:ext>
            </a:extLst>
          </p:cNvPr>
          <p:cNvSpPr>
            <a:spLocks noChangeAspect="1"/>
          </p:cNvSpPr>
          <p:nvPr userDrawn="1"/>
        </p:nvSpPr>
        <p:spPr bwMode="gray">
          <a:xfrm>
            <a:off x="1925706" y="3861048"/>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93559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5" name="Ellipse 24">
            <a:extLst>
              <a:ext uri="{FF2B5EF4-FFF2-40B4-BE49-F238E27FC236}">
                <a16:creationId xmlns:a16="http://schemas.microsoft.com/office/drawing/2014/main" id="{1B78F9F7-2561-40A6-B3B6-97BC76FBCF81}"/>
              </a:ext>
            </a:extLst>
          </p:cNvPr>
          <p:cNvSpPr>
            <a:spLocks noChangeAspect="1"/>
          </p:cNvSpPr>
          <p:nvPr userDrawn="1"/>
        </p:nvSpPr>
        <p:spPr bwMode="gray">
          <a:xfrm>
            <a:off x="291581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Ellipse 25">
            <a:extLst>
              <a:ext uri="{FF2B5EF4-FFF2-40B4-BE49-F238E27FC236}">
                <a16:creationId xmlns:a16="http://schemas.microsoft.com/office/drawing/2014/main" id="{1B78F9F7-2561-40A6-B3B6-97BC76FBCF81}"/>
              </a:ext>
            </a:extLst>
          </p:cNvPr>
          <p:cNvSpPr>
            <a:spLocks noChangeAspect="1"/>
          </p:cNvSpPr>
          <p:nvPr userDrawn="1"/>
        </p:nvSpPr>
        <p:spPr bwMode="gray">
          <a:xfrm>
            <a:off x="2663068" y="2179142"/>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Ellipse 26">
            <a:extLst>
              <a:ext uri="{FF2B5EF4-FFF2-40B4-BE49-F238E27FC236}">
                <a16:creationId xmlns:a16="http://schemas.microsoft.com/office/drawing/2014/main" id="{1B78F9F7-2561-40A6-B3B6-97BC76FBCF81}"/>
              </a:ext>
            </a:extLst>
          </p:cNvPr>
          <p:cNvSpPr>
            <a:spLocks noChangeAspect="1"/>
          </p:cNvSpPr>
          <p:nvPr userDrawn="1"/>
        </p:nvSpPr>
        <p:spPr bwMode="gray">
          <a:xfrm>
            <a:off x="2663068" y="3518260"/>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Ellipse 27">
            <a:extLst>
              <a:ext uri="{FF2B5EF4-FFF2-40B4-BE49-F238E27FC236}">
                <a16:creationId xmlns:a16="http://schemas.microsoft.com/office/drawing/2014/main" id="{1B78F9F7-2561-40A6-B3B6-97BC76FBCF81}"/>
              </a:ext>
            </a:extLst>
          </p:cNvPr>
          <p:cNvSpPr>
            <a:spLocks noChangeAspect="1"/>
          </p:cNvSpPr>
          <p:nvPr userDrawn="1"/>
        </p:nvSpPr>
        <p:spPr bwMode="gray">
          <a:xfrm>
            <a:off x="1205596" y="2179142"/>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Ellipse 28">
            <a:extLst>
              <a:ext uri="{FF2B5EF4-FFF2-40B4-BE49-F238E27FC236}">
                <a16:creationId xmlns:a16="http://schemas.microsoft.com/office/drawing/2014/main" id="{1B78F9F7-2561-40A6-B3B6-97BC76FBCF81}"/>
              </a:ext>
            </a:extLst>
          </p:cNvPr>
          <p:cNvSpPr>
            <a:spLocks noChangeAspect="1"/>
          </p:cNvSpPr>
          <p:nvPr userDrawn="1"/>
        </p:nvSpPr>
        <p:spPr bwMode="gray">
          <a:xfrm>
            <a:off x="1205596" y="3518260"/>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Connecteur droit 29"/>
          <p:cNvCxnSpPr/>
          <p:nvPr userDrawn="1"/>
        </p:nvCxnSpPr>
        <p:spPr bwMode="gray">
          <a:xfrm>
            <a:off x="4824027"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1432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_1_column">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1"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79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3">
    <p:spTree>
      <p:nvGrpSpPr>
        <p:cNvPr id="1" name=""/>
        <p:cNvGrpSpPr/>
        <p:nvPr/>
      </p:nvGrpSpPr>
      <p:grpSpPr>
        <a:xfrm>
          <a:off x="0" y="0"/>
          <a:ext cx="0" cy="0"/>
          <a:chOff x="0" y="0"/>
          <a:chExt cx="0" cy="0"/>
        </a:xfrm>
      </p:grpSpPr>
      <p:sp>
        <p:nvSpPr>
          <p:cNvPr id="16" name="Forme libre 15"/>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8" name="Imag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userDrawn="1">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userDrawn="1">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userDrawn="1">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userDrawn="1">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userDrawn="1">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userDrawn="1">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9" name="ZoneTexte 18"/>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9442756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_2_columns">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2"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154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4" name="Rectangle 13"/>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5" name="Rectangle à coins arrondis 14"/>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2182484"/>
            <a:ext cx="6132132" cy="1998000"/>
          </a:xfrm>
        </p:spPr>
        <p:txBody>
          <a:bodyPr anchor="ctr"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Tree>
    <p:extLst>
      <p:ext uri="{BB962C8B-B14F-4D97-AF65-F5344CB8AC3E}">
        <p14:creationId xmlns:p14="http://schemas.microsoft.com/office/powerpoint/2010/main" val="12585454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pter_subtitle">
    <p:spTree>
      <p:nvGrpSpPr>
        <p:cNvPr id="1" name=""/>
        <p:cNvGrpSpPr/>
        <p:nvPr/>
      </p:nvGrpSpPr>
      <p:grpSpPr>
        <a:xfrm>
          <a:off x="0" y="0"/>
          <a:ext cx="0" cy="0"/>
          <a:chOff x="0" y="0"/>
          <a:chExt cx="0" cy="0"/>
        </a:xfrm>
      </p:grpSpPr>
      <p:sp>
        <p:nvSpPr>
          <p:cNvPr id="12" name="Rectangle 11"/>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3" name="Rectangle à coins arrondis 12"/>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1736813"/>
            <a:ext cx="6228000" cy="1541443"/>
          </a:xfrm>
        </p:spPr>
        <p:txBody>
          <a:bodyPr anchor="b"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
        <p:nvSpPr>
          <p:cNvPr id="10" name="Espace réservé du texte 8"/>
          <p:cNvSpPr>
            <a:spLocks noGrp="1"/>
          </p:cNvSpPr>
          <p:nvPr>
            <p:ph type="body" sz="quarter" idx="14" hasCustomPrompt="1"/>
          </p:nvPr>
        </p:nvSpPr>
        <p:spPr bwMode="gray">
          <a:xfrm>
            <a:off x="4680000" y="3681028"/>
            <a:ext cx="6228000" cy="972108"/>
          </a:xfrm>
        </p:spPr>
        <p:txBody>
          <a:bodyPr anchor="t" anchorCtr="0">
            <a:normAutofit/>
          </a:bodyPr>
          <a:lstStyle>
            <a:lvl1pPr marL="0" indent="0">
              <a:lnSpc>
                <a:spcPct val="85000"/>
              </a:lnSpc>
              <a:spcBef>
                <a:spcPts val="0"/>
              </a:spcBef>
              <a:buNone/>
              <a:defRPr sz="1400" baseline="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 of chapter</a:t>
            </a:r>
          </a:p>
        </p:txBody>
      </p:sp>
      <p:cxnSp>
        <p:nvCxnSpPr>
          <p:cNvPr id="11" name="Connecteur droit 10"/>
          <p:cNvCxnSpPr/>
          <p:nvPr userDrawn="1"/>
        </p:nvCxnSpPr>
        <p:spPr bwMode="gray">
          <a:xfrm>
            <a:off x="4680000" y="3454878"/>
            <a:ext cx="129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8754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4784"/>
            <a:ext cx="10605600" cy="4715991"/>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4216111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26690370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679437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10" name="Espace réservé du contenu 2"/>
          <p:cNvSpPr>
            <a:spLocks noGrp="1"/>
          </p:cNvSpPr>
          <p:nvPr>
            <p:ph idx="14" hasCustomPrompt="1"/>
          </p:nvPr>
        </p:nvSpPr>
        <p:spPr bwMode="gray">
          <a:xfrm>
            <a:off x="65976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783312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106056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7605103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_subtitle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106056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166303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ontents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contenu 2"/>
          <p:cNvSpPr>
            <a:spLocks noGrp="1"/>
          </p:cNvSpPr>
          <p:nvPr>
            <p:ph idx="1" hasCustomPrompt="1"/>
          </p:nvPr>
        </p:nvSpPr>
        <p:spPr bwMode="gray">
          <a:xfrm>
            <a:off x="7920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contenu 2"/>
          <p:cNvSpPr>
            <a:spLocks noGrp="1"/>
          </p:cNvSpPr>
          <p:nvPr>
            <p:ph idx="16" hasCustomPrompt="1"/>
          </p:nvPr>
        </p:nvSpPr>
        <p:spPr bwMode="gray">
          <a:xfrm>
            <a:off x="65976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29539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re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4" name="ZoneTexte 13"/>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
        <p:nvSpPr>
          <p:cNvPr id="15" name="ZoneTexte 14"/>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Tree>
    <p:extLst>
      <p:ext uri="{BB962C8B-B14F-4D97-AF65-F5344CB8AC3E}">
        <p14:creationId xmlns:p14="http://schemas.microsoft.com/office/powerpoint/2010/main" val="535596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ontents_subtitle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2"/>
          <p:cNvSpPr>
            <a:spLocks noGrp="1"/>
          </p:cNvSpPr>
          <p:nvPr>
            <p:ph idx="1" hasCustomPrompt="1"/>
          </p:nvPr>
        </p:nvSpPr>
        <p:spPr bwMode="gray">
          <a:xfrm>
            <a:off x="7920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5" name="Espace réservé du contenu 2"/>
          <p:cNvSpPr>
            <a:spLocks noGrp="1"/>
          </p:cNvSpPr>
          <p:nvPr>
            <p:ph idx="16" hasCustomPrompt="1"/>
          </p:nvPr>
        </p:nvSpPr>
        <p:spPr bwMode="gray">
          <a:xfrm>
            <a:off x="65976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42329035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_1picture_bottom">
    <p:spTree>
      <p:nvGrpSpPr>
        <p:cNvPr id="1" name=""/>
        <p:cNvGrpSpPr/>
        <p:nvPr/>
      </p:nvGrpSpPr>
      <p:grpSpPr>
        <a:xfrm>
          <a:off x="0" y="0"/>
          <a:ext cx="0" cy="0"/>
          <a:chOff x="0" y="0"/>
          <a:chExt cx="0" cy="0"/>
        </a:xfrm>
      </p:grpSpPr>
      <p:sp>
        <p:nvSpPr>
          <p:cNvPr id="16"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856208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s_subtitle_1picture_bottom">
    <p:spTree>
      <p:nvGrpSpPr>
        <p:cNvPr id="1" name=""/>
        <p:cNvGrpSpPr/>
        <p:nvPr/>
      </p:nvGrpSpPr>
      <p:grpSpPr>
        <a:xfrm>
          <a:off x="0" y="0"/>
          <a:ext cx="0" cy="0"/>
          <a:chOff x="0" y="0"/>
          <a:chExt cx="0" cy="0"/>
        </a:xfrm>
      </p:grpSpPr>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6"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7272051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1483200"/>
            <a:ext cx="10605600" cy="194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6770274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s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2019600"/>
            <a:ext cx="10605600" cy="1404000"/>
          </a:xfrm>
        </p:spPr>
        <p:txBody>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Tree>
    <p:extLst>
      <p:ext uri="{BB962C8B-B14F-4D97-AF65-F5344CB8AC3E}">
        <p14:creationId xmlns:p14="http://schemas.microsoft.com/office/powerpoint/2010/main" val="127196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s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33706094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_subtitle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12981099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3"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baseline="0"/>
            </a:lvl1pPr>
          </a:lstStyle>
          <a:p>
            <a:r>
              <a:rPr lang="en-GB" noProof="0"/>
              <a:t>Title</a:t>
            </a:r>
          </a:p>
        </p:txBody>
      </p:sp>
    </p:spTree>
    <p:extLst>
      <p:ext uri="{BB962C8B-B14F-4D97-AF65-F5344CB8AC3E}">
        <p14:creationId xmlns:p14="http://schemas.microsoft.com/office/powerpoint/2010/main" val="9148583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s_subtitle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 name="Titre 1"/>
          <p:cNvSpPr>
            <a:spLocks noGrp="1"/>
          </p:cNvSpPr>
          <p:nvPr>
            <p:ph type="title" hasCustomPrompt="1"/>
          </p:nvPr>
        </p:nvSpPr>
        <p:spPr bwMode="gray">
          <a:xfrm>
            <a:off x="792000" y="557645"/>
            <a:ext cx="5828400" cy="648000"/>
          </a:xfrm>
        </p:spPr>
        <p:txBody>
          <a:bodyPr/>
          <a:lstStyle>
            <a:lvl1pPr>
              <a:defRPr baseline="0"/>
            </a:lvl1pPr>
          </a:lstStyle>
          <a:p>
            <a:r>
              <a:rPr lang="en-GB" noProof="0"/>
              <a:t>Title</a:t>
            </a:r>
          </a:p>
        </p:txBody>
      </p:sp>
      <p:sp>
        <p:nvSpPr>
          <p:cNvPr id="15"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9766175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ontents_1picture_lef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199"/>
            <a:ext cx="4800000" cy="1854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792000" y="3456000"/>
            <a:ext cx="48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7" hasCustomPrompt="1"/>
          </p:nvPr>
        </p:nvSpPr>
        <p:spPr bwMode="gray">
          <a:xfrm rot="5400000">
            <a:off x="1487632" y="2877384"/>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62493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blue">
    <p:spTree>
      <p:nvGrpSpPr>
        <p:cNvPr id="1" name=""/>
        <p:cNvGrpSpPr/>
        <p:nvPr/>
      </p:nvGrpSpPr>
      <p:grpSpPr>
        <a:xfrm>
          <a:off x="0" y="0"/>
          <a:ext cx="0" cy="0"/>
          <a:chOff x="0" y="0"/>
          <a:chExt cx="0" cy="0"/>
        </a:xfrm>
      </p:grpSpPr>
      <p:graphicFrame>
        <p:nvGraphicFramePr>
          <p:cNvPr id="5" name="Objet 4" hidden="1">
            <a:extLst>
              <a:ext uri="{FF2B5EF4-FFF2-40B4-BE49-F238E27FC236}">
                <a16:creationId xmlns:a16="http://schemas.microsoft.com/office/drawing/2014/main" id="{04E1C7E9-2464-4EEC-AD7B-7345042778F7}"/>
              </a:ext>
            </a:extLst>
          </p:cNvPr>
          <p:cNvGraphicFramePr>
            <a:graphicFrameLocks noChangeAspect="1"/>
          </p:cNvGraphicFramePr>
          <p:nvPr userDrawn="1">
            <p:custDataLst>
              <p:tags r:id="rId1"/>
            </p:custDataLst>
            <p:extLst>
              <p:ext uri="{D42A27DB-BD31-4B8C-83A1-F6EECF244321}">
                <p14:modId xmlns:p14="http://schemas.microsoft.com/office/powerpoint/2010/main" val="900825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 imgW="395" imgH="396" progId="TCLayout.ActiveDocument.1">
                  <p:embed/>
                </p:oleObj>
              </mc:Choice>
              <mc:Fallback>
                <p:oleObj name="Diapositive think-cell" r:id="rId3" imgW="395" imgH="396" progId="TCLayout.ActiveDocument.1">
                  <p:embed/>
                  <p:pic>
                    <p:nvPicPr>
                      <p:cNvPr id="5" name="Objet 4" hidden="1">
                        <a:extLst>
                          <a:ext uri="{FF2B5EF4-FFF2-40B4-BE49-F238E27FC236}">
                            <a16:creationId xmlns:a16="http://schemas.microsoft.com/office/drawing/2014/main" id="{04E1C7E9-2464-4EEC-AD7B-7345042778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04683D4E-1216-49E4-B9FC-A6B48CEE34CA}"/>
              </a:ext>
            </a:extLst>
          </p:cNvPr>
          <p:cNvSpPr/>
          <p:nvPr userDrawn="1"/>
        </p:nvSpPr>
        <p:spPr>
          <a:xfrm>
            <a:off x="0" y="0"/>
            <a:ext cx="12192000" cy="61387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7" name="Imag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10443112" y="6273336"/>
            <a:ext cx="1139287" cy="404664"/>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vert="horz"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2" name="ZoneTexte 21"/>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23" name="ZoneTexte 22"/>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11607402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Rectangle 1"/>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0" y="0"/>
            <a:ext cx="1219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1" name="Espace réservé du texte 4"/>
          <p:cNvSpPr>
            <a:spLocks noGrp="1"/>
          </p:cNvSpPr>
          <p:nvPr>
            <p:ph type="body" sz="quarter" idx="16"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8" name="ZoneTexte 17"/>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0" name="ZoneTexte 9"/>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33834098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Pictures">
    <p:spTree>
      <p:nvGrpSpPr>
        <p:cNvPr id="1" name=""/>
        <p:cNvGrpSpPr/>
        <p:nvPr/>
      </p:nvGrpSpPr>
      <p:grpSpPr>
        <a:xfrm>
          <a:off x="0" y="0"/>
          <a:ext cx="0" cy="0"/>
          <a:chOff x="0" y="0"/>
          <a:chExt cx="0" cy="0"/>
        </a:xfrm>
      </p:grpSpPr>
      <p:sp>
        <p:nvSpPr>
          <p:cNvPr id="15" name="Rectangle 14"/>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4"/>
          <p:cNvSpPr>
            <a:spLocks noGrp="1"/>
          </p:cNvSpPr>
          <p:nvPr>
            <p:ph type="body" sz="quarter" idx="17"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2" name="Espace réservé du texte 4"/>
          <p:cNvSpPr>
            <a:spLocks noGrp="1"/>
          </p:cNvSpPr>
          <p:nvPr>
            <p:ph type="body" sz="quarter" idx="18" hasCustomPrompt="1"/>
          </p:nvPr>
        </p:nvSpPr>
        <p:spPr bwMode="gray">
          <a:xfrm rot="5400000">
            <a:off x="6887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2396037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7968922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sub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6339957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subtitle_6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4128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1175"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9"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8256000"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18608911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Contents_subtitle_3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6" name="Espace réservé du contenu 5"/>
          <p:cNvSpPr>
            <a:spLocks noGrp="1"/>
          </p:cNvSpPr>
          <p:nvPr>
            <p:ph sz="quarter" idx="21" hasCustomPrompt="1"/>
          </p:nvPr>
        </p:nvSpPr>
        <p:spPr>
          <a:xfrm>
            <a:off x="4128000" y="1872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0" name="Espace réservé du contenu 5"/>
          <p:cNvSpPr>
            <a:spLocks noGrp="1"/>
          </p:cNvSpPr>
          <p:nvPr>
            <p:ph sz="quarter" idx="22" hasCustomPrompt="1"/>
          </p:nvPr>
        </p:nvSpPr>
        <p:spPr>
          <a:xfrm>
            <a:off x="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1" name="Espace réservé du contenu 5"/>
          <p:cNvSpPr>
            <a:spLocks noGrp="1"/>
          </p:cNvSpPr>
          <p:nvPr>
            <p:ph sz="quarter" idx="23" hasCustomPrompt="1"/>
          </p:nvPr>
        </p:nvSpPr>
        <p:spPr>
          <a:xfrm>
            <a:off x="8256000" y="4104000"/>
            <a:ext cx="3936000" cy="2088000"/>
          </a:xfrm>
        </p:spPr>
        <p:txBody>
          <a:bodyPr lIns="144000" tIns="144000" rIns="144000" bIns="144000"/>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3618161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8" hasCustomPrompt="1"/>
          </p:nvPr>
        </p:nvSpPr>
        <p:spPr bwMode="gray">
          <a:xfrm rot="5400000">
            <a:off x="6887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9084301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Pictures">
    <p:spTree>
      <p:nvGrpSpPr>
        <p:cNvPr id="1" name=""/>
        <p:cNvGrpSpPr/>
        <p:nvPr/>
      </p:nvGrpSpPr>
      <p:grpSpPr>
        <a:xfrm>
          <a:off x="0" y="0"/>
          <a:ext cx="0" cy="0"/>
          <a:chOff x="0" y="0"/>
          <a:chExt cx="0" cy="0"/>
        </a:xfrm>
      </p:grpSpPr>
      <p:sp>
        <p:nvSpPr>
          <p:cNvPr id="21" name="Rectangle 20"/>
          <p:cNvSpPr/>
          <p:nvPr userDrawn="1"/>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240000" y="180000"/>
            <a:ext cx="42000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240000"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10331669" y="4104000"/>
            <a:ext cx="16176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a:t>
            </a:r>
            <a:br>
              <a:rPr lang="en-GB" noProof="0"/>
            </a:br>
            <a:r>
              <a:rPr lang="en-GB" noProof="0"/>
              <a:t>to insert a picture </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8752495" y="180000"/>
            <a:ext cx="32016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544248" y="180000"/>
            <a:ext cx="4104000" cy="187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4544248" y="2124000"/>
            <a:ext cx="4104000" cy="190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2" hasCustomPrompt="1"/>
          </p:nvPr>
        </p:nvSpPr>
        <p:spPr bwMode="gray">
          <a:xfrm>
            <a:off x="5285835"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27" name="ZoneTexte 26"/>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19" name="ZoneTexte 18"/>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201516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rcle_with_pictur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7"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4" hasCustomPrompt="1"/>
          </p:nvPr>
        </p:nvSpPr>
        <p:spPr bwMode="gray">
          <a:xfrm>
            <a:off x="5315215" y="1340768"/>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8"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5" hasCustomPrompt="1"/>
          </p:nvPr>
        </p:nvSpPr>
        <p:spPr bwMode="gray">
          <a:xfrm>
            <a:off x="6744072" y="1973982"/>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9"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6" hasCustomPrompt="1"/>
          </p:nvPr>
        </p:nvSpPr>
        <p:spPr bwMode="gray">
          <a:xfrm>
            <a:off x="739214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0"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7" hasCustomPrompt="1"/>
          </p:nvPr>
        </p:nvSpPr>
        <p:spPr bwMode="gray">
          <a:xfrm>
            <a:off x="6744072" y="4501691"/>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8" hasCustomPrompt="1"/>
          </p:nvPr>
        </p:nvSpPr>
        <p:spPr bwMode="gray">
          <a:xfrm>
            <a:off x="5318009" y="5123284"/>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2"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9" hasCustomPrompt="1"/>
          </p:nvPr>
        </p:nvSpPr>
        <p:spPr bwMode="gray">
          <a:xfrm>
            <a:off x="3966148" y="4501691"/>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0" hasCustomPrompt="1"/>
          </p:nvPr>
        </p:nvSpPr>
        <p:spPr bwMode="gray">
          <a:xfrm>
            <a:off x="330118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1" hasCustomPrompt="1"/>
          </p:nvPr>
        </p:nvSpPr>
        <p:spPr bwMode="gray">
          <a:xfrm>
            <a:off x="3966148" y="1973982"/>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to insert a picture </a:t>
            </a:r>
          </a:p>
        </p:txBody>
      </p:sp>
      <p:sp>
        <p:nvSpPr>
          <p:cNvPr id="21" name="Espace réservé du texte 17"/>
          <p:cNvSpPr>
            <a:spLocks noGrp="1"/>
          </p:cNvSpPr>
          <p:nvPr>
            <p:ph type="body" sz="quarter" idx="26" hasCustomPrompt="1"/>
          </p:nvPr>
        </p:nvSpPr>
        <p:spPr bwMode="gray">
          <a:xfrm>
            <a:off x="6600056" y="1245518"/>
            <a:ext cx="2400000" cy="600596"/>
          </a:xfrm>
        </p:spPr>
        <p:txBody>
          <a:bodyPr anchor="b"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2" name="Espace réservé du texte 17"/>
          <p:cNvSpPr>
            <a:spLocks noGrp="1"/>
          </p:cNvSpPr>
          <p:nvPr>
            <p:ph type="body" sz="quarter" idx="27" hasCustomPrompt="1"/>
          </p:nvPr>
        </p:nvSpPr>
        <p:spPr bwMode="gray">
          <a:xfrm>
            <a:off x="8084252" y="2204684"/>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3" name="Espace réservé du texte 17"/>
          <p:cNvSpPr>
            <a:spLocks noGrp="1"/>
          </p:cNvSpPr>
          <p:nvPr>
            <p:ph type="body" sz="quarter" idx="28" hasCustomPrompt="1"/>
          </p:nvPr>
        </p:nvSpPr>
        <p:spPr bwMode="gray">
          <a:xfrm>
            <a:off x="8728308" y="3462728"/>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4" name="Espace réservé du texte 17"/>
          <p:cNvSpPr>
            <a:spLocks noGrp="1"/>
          </p:cNvSpPr>
          <p:nvPr>
            <p:ph type="body" sz="quarter" idx="29" hasCustomPrompt="1"/>
          </p:nvPr>
        </p:nvSpPr>
        <p:spPr bwMode="gray">
          <a:xfrm>
            <a:off x="8076220" y="4732393"/>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5" name="Espace réservé du texte 17"/>
          <p:cNvSpPr>
            <a:spLocks noGrp="1"/>
          </p:cNvSpPr>
          <p:nvPr>
            <p:ph type="body" sz="quarter" idx="30" hasCustomPrompt="1"/>
          </p:nvPr>
        </p:nvSpPr>
        <p:spPr bwMode="gray">
          <a:xfrm>
            <a:off x="2723892" y="5667496"/>
            <a:ext cx="2400000" cy="600596"/>
          </a:xfrm>
        </p:spPr>
        <p:txBody>
          <a:bodyPr anchor="t"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6" name="Espace réservé du texte 17"/>
          <p:cNvSpPr>
            <a:spLocks noGrp="1"/>
          </p:cNvSpPr>
          <p:nvPr>
            <p:ph type="body" sz="quarter" idx="31" hasCustomPrompt="1"/>
          </p:nvPr>
        </p:nvSpPr>
        <p:spPr bwMode="gray">
          <a:xfrm>
            <a:off x="1323060" y="2204684"/>
            <a:ext cx="2400000" cy="600596"/>
          </a:xfrm>
        </p:spPr>
        <p:txBody>
          <a:bodyPr anchor="ctr"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7" name="Espace réservé du texte 17"/>
          <p:cNvSpPr>
            <a:spLocks noGrp="1"/>
          </p:cNvSpPr>
          <p:nvPr>
            <p:ph type="body" sz="quarter" idx="32" hasCustomPrompt="1"/>
          </p:nvPr>
        </p:nvSpPr>
        <p:spPr bwMode="gray">
          <a:xfrm>
            <a:off x="699258" y="3462908"/>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8" name="Espace réservé du texte 17"/>
          <p:cNvSpPr>
            <a:spLocks noGrp="1"/>
          </p:cNvSpPr>
          <p:nvPr>
            <p:ph type="body" sz="quarter" idx="33" hasCustomPrompt="1"/>
          </p:nvPr>
        </p:nvSpPr>
        <p:spPr bwMode="gray">
          <a:xfrm>
            <a:off x="1323060" y="4732573"/>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Tree>
    <p:extLst>
      <p:ext uri="{BB962C8B-B14F-4D97-AF65-F5344CB8AC3E}">
        <p14:creationId xmlns:p14="http://schemas.microsoft.com/office/powerpoint/2010/main" val="2654108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ey_numbers">
    <p:spTree>
      <p:nvGrpSpPr>
        <p:cNvPr id="1" name=""/>
        <p:cNvGrpSpPr/>
        <p:nvPr/>
      </p:nvGrpSpPr>
      <p:grpSpPr>
        <a:xfrm>
          <a:off x="0" y="0"/>
          <a:ext cx="0" cy="0"/>
          <a:chOff x="0" y="0"/>
          <a:chExt cx="0" cy="0"/>
        </a:xfrm>
      </p:grpSpPr>
      <p:sp>
        <p:nvSpPr>
          <p:cNvPr id="22" name="Espace réservé pour une image  15">
            <a:extLst>
              <a:ext uri="{FF2B5EF4-FFF2-40B4-BE49-F238E27FC236}">
                <a16:creationId xmlns:a16="http://schemas.microsoft.com/office/drawing/2014/main" id="{A3FF6568-34B8-4C7C-95F9-D26DA72F510E}"/>
              </a:ext>
            </a:extLst>
          </p:cNvPr>
          <p:cNvSpPr>
            <a:spLocks noGrp="1"/>
          </p:cNvSpPr>
          <p:nvPr>
            <p:ph type="pic" sz="quarter" idx="43" hasCustomPrompt="1"/>
          </p:nvPr>
        </p:nvSpPr>
        <p:spPr bwMode="gray">
          <a:xfrm>
            <a:off x="8127600" y="3096000"/>
            <a:ext cx="4064400" cy="3096000"/>
          </a:xfrm>
          <a:prstGeom prst="rect">
            <a:avLst/>
          </a:prstGeom>
          <a:solidFill>
            <a:srgbClr val="BBC1C7"/>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3"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4063800" y="0"/>
            <a:ext cx="4064400" cy="3096000"/>
          </a:xfrm>
          <a:prstGeom prst="rect">
            <a:avLst/>
          </a:prstGeom>
          <a:solidFill>
            <a:schemeClr val="accent3"/>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25" name="Espace réservé pour une image  15">
            <a:extLst>
              <a:ext uri="{FF2B5EF4-FFF2-40B4-BE49-F238E27FC236}">
                <a16:creationId xmlns:a16="http://schemas.microsoft.com/office/drawing/2014/main" id="{A3FF6568-34B8-4C7C-95F9-D26DA72F510E}"/>
              </a:ext>
            </a:extLst>
          </p:cNvPr>
          <p:cNvSpPr>
            <a:spLocks noGrp="1"/>
          </p:cNvSpPr>
          <p:nvPr>
            <p:ph type="pic" sz="quarter" idx="40" hasCustomPrompt="1"/>
          </p:nvPr>
        </p:nvSpPr>
        <p:spPr bwMode="gray">
          <a:xfrm>
            <a:off x="0" y="3096000"/>
            <a:ext cx="4064400" cy="3096000"/>
          </a:xfrm>
          <a:prstGeom prst="rect">
            <a:avLst/>
          </a:prstGeom>
          <a:solidFill>
            <a:schemeClr val="accent1"/>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a:t>Click on the icon </a:t>
            </a:r>
            <a:br>
              <a:rPr lang="en-GB" noProof="0"/>
            </a:br>
            <a:r>
              <a:rPr lang="en-GB" noProof="0"/>
              <a:t>to insert a picture </a:t>
            </a:r>
          </a:p>
        </p:txBody>
      </p:sp>
      <p:sp>
        <p:nvSpPr>
          <p:cNvPr id="19" name="Rectangle 18"/>
          <p:cNvSpPr/>
          <p:nvPr userDrawn="1"/>
        </p:nvSpPr>
        <p:spPr bwMode="gray">
          <a:xfrm>
            <a:off x="4063800" y="3096000"/>
            <a:ext cx="4064400" cy="3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 name="Rectangle 1"/>
          <p:cNvSpPr/>
          <p:nvPr userDrawn="1"/>
        </p:nvSpPr>
        <p:spPr bwMode="gray">
          <a:xfrm>
            <a:off x="0" y="0"/>
            <a:ext cx="4064400" cy="3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
        <p:nvSpPr>
          <p:cNvPr id="7" name="Espace réservé du texte 6"/>
          <p:cNvSpPr>
            <a:spLocks noGrp="1"/>
          </p:cNvSpPr>
          <p:nvPr>
            <p:ph type="body" sz="quarter" idx="27" hasCustomPrompt="1"/>
          </p:nvPr>
        </p:nvSpPr>
        <p:spPr bwMode="gray">
          <a:xfrm>
            <a:off x="0" y="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7" name="Espace réservé du texte 6"/>
          <p:cNvSpPr>
            <a:spLocks noGrp="1"/>
          </p:cNvSpPr>
          <p:nvPr>
            <p:ph type="body" sz="quarter" idx="28" hasCustomPrompt="1"/>
          </p:nvPr>
        </p:nvSpPr>
        <p:spPr bwMode="gray">
          <a:xfrm>
            <a:off x="0" y="1864800"/>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34" name="Espace réservé du texte 6"/>
          <p:cNvSpPr>
            <a:spLocks noGrp="1"/>
          </p:cNvSpPr>
          <p:nvPr>
            <p:ph type="body" sz="quarter" idx="35" hasCustomPrompt="1"/>
          </p:nvPr>
        </p:nvSpPr>
        <p:spPr bwMode="gray">
          <a:xfrm>
            <a:off x="4063800" y="430920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35" name="Espace réservé du texte 6"/>
          <p:cNvSpPr>
            <a:spLocks noGrp="1"/>
          </p:cNvSpPr>
          <p:nvPr>
            <p:ph type="body" sz="quarter" idx="36" hasCustomPrompt="1"/>
          </p:nvPr>
        </p:nvSpPr>
        <p:spPr bwMode="gray">
          <a:xfrm>
            <a:off x="4063800" y="4960800"/>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17" name="Rectangle 16"/>
          <p:cNvSpPr/>
          <p:nvPr userDrawn="1"/>
        </p:nvSpPr>
        <p:spPr bwMode="gray">
          <a:xfrm>
            <a:off x="8127600" y="0"/>
            <a:ext cx="4064400" cy="30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0" name="Espace réservé du texte 6"/>
          <p:cNvSpPr>
            <a:spLocks noGrp="1"/>
          </p:cNvSpPr>
          <p:nvPr>
            <p:ph type="body" sz="quarter" idx="41" hasCustomPrompt="1"/>
          </p:nvPr>
        </p:nvSpPr>
        <p:spPr bwMode="gray">
          <a:xfrm>
            <a:off x="8127600" y="0"/>
            <a:ext cx="40644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1" name="Espace réservé du texte 6"/>
          <p:cNvSpPr>
            <a:spLocks noGrp="1"/>
          </p:cNvSpPr>
          <p:nvPr>
            <p:ph type="body" sz="quarter" idx="42" hasCustomPrompt="1"/>
          </p:nvPr>
        </p:nvSpPr>
        <p:spPr bwMode="gray">
          <a:xfrm>
            <a:off x="8127600" y="1867256"/>
            <a:ext cx="40644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Tree>
    <p:extLst>
      <p:ext uri="{BB962C8B-B14F-4D97-AF65-F5344CB8AC3E}">
        <p14:creationId xmlns:p14="http://schemas.microsoft.com/office/powerpoint/2010/main" val="212709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short_titl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824026" y="742854"/>
            <a:ext cx="6573600" cy="770396"/>
          </a:xfrm>
        </p:spPr>
        <p:txBody>
          <a:bodyPr>
            <a:normAutofit/>
          </a:bodyPr>
          <a:lstStyle>
            <a:lvl1pPr>
              <a:lnSpc>
                <a:spcPct val="100000"/>
              </a:lnSpc>
              <a:defRPr sz="4400"/>
            </a:lvl1pPr>
          </a:lstStyle>
          <a:p>
            <a:r>
              <a:rPr lang="en-GB" noProof="0"/>
              <a:t>Agenda</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9" name="Espace réservé du texte 8"/>
          <p:cNvSpPr>
            <a:spLocks noGrp="1"/>
          </p:cNvSpPr>
          <p:nvPr>
            <p:ph type="body" sz="quarter" idx="17" hasCustomPrompt="1"/>
          </p:nvPr>
        </p:nvSpPr>
        <p:spPr bwMode="gray">
          <a:xfrm>
            <a:off x="4824026" y="1998661"/>
            <a:ext cx="6573600" cy="4202113"/>
          </a:xfrm>
        </p:spPr>
        <p:txBody>
          <a:bodyPr/>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19" name="Rectangle 18"/>
          <p:cNvSpPr/>
          <p:nvPr userDrawn="1"/>
        </p:nvSpPr>
        <p:spPr bwMode="gray">
          <a:xfrm>
            <a:off x="0" y="0"/>
            <a:ext cx="4392000" cy="6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Ellipse 21">
            <a:extLst>
              <a:ext uri="{FF2B5EF4-FFF2-40B4-BE49-F238E27FC236}">
                <a16:creationId xmlns:a16="http://schemas.microsoft.com/office/drawing/2014/main" id="{1B78F9F7-2561-40A6-B3B6-97BC76FBCF81}"/>
              </a:ext>
            </a:extLst>
          </p:cNvPr>
          <p:cNvSpPr>
            <a:spLocks noChangeAspect="1"/>
          </p:cNvSpPr>
          <p:nvPr userDrawn="1"/>
        </p:nvSpPr>
        <p:spPr bwMode="gray">
          <a:xfrm>
            <a:off x="1925706" y="1844824"/>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Ellipse 22">
            <a:extLst>
              <a:ext uri="{FF2B5EF4-FFF2-40B4-BE49-F238E27FC236}">
                <a16:creationId xmlns:a16="http://schemas.microsoft.com/office/drawing/2014/main" id="{1B78F9F7-2561-40A6-B3B6-97BC76FBCF81}"/>
              </a:ext>
            </a:extLst>
          </p:cNvPr>
          <p:cNvSpPr>
            <a:spLocks noChangeAspect="1"/>
          </p:cNvSpPr>
          <p:nvPr userDrawn="1"/>
        </p:nvSpPr>
        <p:spPr bwMode="gray">
          <a:xfrm>
            <a:off x="1925706" y="3861048"/>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93559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5" name="Ellipse 24">
            <a:extLst>
              <a:ext uri="{FF2B5EF4-FFF2-40B4-BE49-F238E27FC236}">
                <a16:creationId xmlns:a16="http://schemas.microsoft.com/office/drawing/2014/main" id="{1B78F9F7-2561-40A6-B3B6-97BC76FBCF81}"/>
              </a:ext>
            </a:extLst>
          </p:cNvPr>
          <p:cNvSpPr>
            <a:spLocks noChangeAspect="1"/>
          </p:cNvSpPr>
          <p:nvPr userDrawn="1"/>
        </p:nvSpPr>
        <p:spPr bwMode="gray">
          <a:xfrm>
            <a:off x="291581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Ellipse 25">
            <a:extLst>
              <a:ext uri="{FF2B5EF4-FFF2-40B4-BE49-F238E27FC236}">
                <a16:creationId xmlns:a16="http://schemas.microsoft.com/office/drawing/2014/main" id="{1B78F9F7-2561-40A6-B3B6-97BC76FBCF81}"/>
              </a:ext>
            </a:extLst>
          </p:cNvPr>
          <p:cNvSpPr>
            <a:spLocks noChangeAspect="1"/>
          </p:cNvSpPr>
          <p:nvPr userDrawn="1"/>
        </p:nvSpPr>
        <p:spPr bwMode="gray">
          <a:xfrm>
            <a:off x="2663068" y="2179142"/>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Ellipse 26">
            <a:extLst>
              <a:ext uri="{FF2B5EF4-FFF2-40B4-BE49-F238E27FC236}">
                <a16:creationId xmlns:a16="http://schemas.microsoft.com/office/drawing/2014/main" id="{1B78F9F7-2561-40A6-B3B6-97BC76FBCF81}"/>
              </a:ext>
            </a:extLst>
          </p:cNvPr>
          <p:cNvSpPr>
            <a:spLocks noChangeAspect="1"/>
          </p:cNvSpPr>
          <p:nvPr userDrawn="1"/>
        </p:nvSpPr>
        <p:spPr bwMode="gray">
          <a:xfrm>
            <a:off x="2663068" y="3518260"/>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Ellipse 27">
            <a:extLst>
              <a:ext uri="{FF2B5EF4-FFF2-40B4-BE49-F238E27FC236}">
                <a16:creationId xmlns:a16="http://schemas.microsoft.com/office/drawing/2014/main" id="{1B78F9F7-2561-40A6-B3B6-97BC76FBCF81}"/>
              </a:ext>
            </a:extLst>
          </p:cNvPr>
          <p:cNvSpPr>
            <a:spLocks noChangeAspect="1"/>
          </p:cNvSpPr>
          <p:nvPr userDrawn="1"/>
        </p:nvSpPr>
        <p:spPr bwMode="gray">
          <a:xfrm>
            <a:off x="1205596" y="2179142"/>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Ellipse 28">
            <a:extLst>
              <a:ext uri="{FF2B5EF4-FFF2-40B4-BE49-F238E27FC236}">
                <a16:creationId xmlns:a16="http://schemas.microsoft.com/office/drawing/2014/main" id="{1B78F9F7-2561-40A6-B3B6-97BC76FBCF81}"/>
              </a:ext>
            </a:extLst>
          </p:cNvPr>
          <p:cNvSpPr>
            <a:spLocks noChangeAspect="1"/>
          </p:cNvSpPr>
          <p:nvPr userDrawn="1"/>
        </p:nvSpPr>
        <p:spPr bwMode="gray">
          <a:xfrm>
            <a:off x="1205596" y="3518260"/>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Connecteur droit 29"/>
          <p:cNvCxnSpPr/>
          <p:nvPr userDrawn="1"/>
        </p:nvCxnSpPr>
        <p:spPr bwMode="gray">
          <a:xfrm>
            <a:off x="4824027"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576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prstGeom prst="rect">
            <a:avLst/>
          </a:prstGeo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pic>
        <p:nvPicPr>
          <p:cNvPr id="7" name="Image 6">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7274100" y="2780924"/>
            <a:ext cx="312000" cy="234000"/>
          </a:xfrm>
          <a:prstGeom prst="rect">
            <a:avLst/>
          </a:prstGeom>
        </p:spPr>
      </p:pic>
      <p:pic>
        <p:nvPicPr>
          <p:cNvPr id="15" name="Image 1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8688288" y="2780924"/>
            <a:ext cx="312000" cy="234000"/>
          </a:xfrm>
          <a:prstGeom prst="rect">
            <a:avLst/>
          </a:prstGeom>
        </p:spPr>
      </p:pic>
      <p:pic>
        <p:nvPicPr>
          <p:cNvPr id="16" name="Image 1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8216892" y="2780924"/>
            <a:ext cx="312000" cy="234000"/>
          </a:xfrm>
          <a:prstGeom prst="rect">
            <a:avLst/>
          </a:prstGeom>
        </p:spPr>
      </p:pic>
      <p:pic>
        <p:nvPicPr>
          <p:cNvPr id="18" name="Image 17">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bwMode="gray">
          <a:xfrm>
            <a:off x="7745496" y="2780924"/>
            <a:ext cx="312000" cy="234000"/>
          </a:xfrm>
          <a:prstGeom prst="rect">
            <a:avLst/>
          </a:prstGeom>
        </p:spPr>
      </p:pic>
      <p:sp>
        <p:nvSpPr>
          <p:cNvPr id="3" name="ZoneTexte 2">
            <a:hlinkClick r:id="rId10"/>
          </p:cNvPr>
          <p:cNvSpPr txBox="1"/>
          <p:nvPr userDrawn="1"/>
        </p:nvSpPr>
        <p:spPr>
          <a:xfrm>
            <a:off x="7092968" y="2359890"/>
            <a:ext cx="2108526" cy="400110"/>
          </a:xfrm>
          <a:prstGeom prst="rect">
            <a:avLst/>
          </a:prstGeom>
          <a:solidFill>
            <a:schemeClr val="bg1">
              <a:alpha val="0"/>
            </a:schemeClr>
          </a:solidFill>
        </p:spPr>
        <p:txBody>
          <a:bodyPr wrap="none" rtlCol="0">
            <a:spAutoFit/>
          </a:bodyPr>
          <a:lstStyle/>
          <a:p>
            <a:pPr algn="ctr"/>
            <a:r>
              <a:rPr lang="en-GB" sz="2000">
                <a:solidFill>
                  <a:schemeClr val="bg1"/>
                </a:solidFill>
              </a:rPr>
              <a:t>www.alstom.com</a:t>
            </a:r>
          </a:p>
        </p:txBody>
      </p:sp>
      <p:pic>
        <p:nvPicPr>
          <p:cNvPr id="20" name="Image 1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bwMode="gray">
          <a:xfrm>
            <a:off x="5123206" y="5428270"/>
            <a:ext cx="1944000" cy="690490"/>
          </a:xfrm>
          <a:prstGeom prst="rect">
            <a:avLst/>
          </a:prstGeom>
        </p:spPr>
      </p:pic>
      <p:grpSp>
        <p:nvGrpSpPr>
          <p:cNvPr id="4" name="Groupe 3"/>
          <p:cNvGrpSpPr/>
          <p:nvPr userDrawn="1"/>
        </p:nvGrpSpPr>
        <p:grpSpPr>
          <a:xfrm>
            <a:off x="2542560" y="1124744"/>
            <a:ext cx="7105292" cy="4032000"/>
            <a:chOff x="2542560" y="981176"/>
            <a:chExt cx="7105292" cy="4032000"/>
          </a:xfrm>
        </p:grpSpPr>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2542560" y="981176"/>
              <a:ext cx="4032000" cy="4032000"/>
            </a:xfrm>
            <a:prstGeom prst="ellipse">
              <a:avLst/>
            </a:prstGeom>
            <a:solidFill>
              <a:schemeClr val="accent3"/>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Ellipse 18">
              <a:extLst>
                <a:ext uri="{FF2B5EF4-FFF2-40B4-BE49-F238E27FC236}">
                  <a16:creationId xmlns:a16="http://schemas.microsoft.com/office/drawing/2014/main" id="{1B78F9F7-2561-40A6-B3B6-97BC76FBCF81}"/>
                </a:ext>
              </a:extLst>
            </p:cNvPr>
            <p:cNvSpPr>
              <a:spLocks noChangeAspect="1"/>
            </p:cNvSpPr>
            <p:nvPr userDrawn="1"/>
          </p:nvSpPr>
          <p:spPr bwMode="gray">
            <a:xfrm>
              <a:off x="5615852" y="981176"/>
              <a:ext cx="4032000" cy="4032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1" name="Groupe 20"/>
            <p:cNvGrpSpPr/>
            <p:nvPr userDrawn="1"/>
          </p:nvGrpSpPr>
          <p:grpSpPr>
            <a:xfrm>
              <a:off x="6577589" y="2684374"/>
              <a:ext cx="2108526" cy="655034"/>
              <a:chOff x="6182924" y="2359890"/>
              <a:chExt cx="2108526" cy="655034"/>
            </a:xfrm>
          </p:grpSpPr>
          <p:pic>
            <p:nvPicPr>
              <p:cNvPr id="22" name="Image 2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6582339" y="2780924"/>
                <a:ext cx="234000" cy="234000"/>
              </a:xfrm>
              <a:prstGeom prst="rect">
                <a:avLst/>
              </a:prstGeom>
            </p:spPr>
          </p:pic>
          <p:pic>
            <p:nvPicPr>
              <p:cNvPr id="23" name="Image 22">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7642980" y="2780924"/>
                <a:ext cx="234000" cy="234000"/>
              </a:xfrm>
              <a:prstGeom prst="rect">
                <a:avLst/>
              </a:prstGeom>
            </p:spPr>
          </p:pic>
          <p:pic>
            <p:nvPicPr>
              <p:cNvPr id="24" name="Image 23">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7289433" y="2780924"/>
                <a:ext cx="234000" cy="234000"/>
              </a:xfrm>
              <a:prstGeom prst="rect">
                <a:avLst/>
              </a:prstGeom>
            </p:spPr>
          </p:pic>
          <p:pic>
            <p:nvPicPr>
              <p:cNvPr id="25" name="Image 24">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bwMode="gray">
              <a:xfrm>
                <a:off x="6935886" y="2780924"/>
                <a:ext cx="234000" cy="234000"/>
              </a:xfrm>
              <a:prstGeom prst="rect">
                <a:avLst/>
              </a:prstGeom>
            </p:spPr>
          </p:pic>
          <p:sp>
            <p:nvSpPr>
              <p:cNvPr id="26" name="ZoneTexte 25">
                <a:hlinkClick r:id="rId10"/>
              </p:cNvPr>
              <p:cNvSpPr txBox="1"/>
              <p:nvPr userDrawn="1"/>
            </p:nvSpPr>
            <p:spPr>
              <a:xfrm>
                <a:off x="6182924" y="2359890"/>
                <a:ext cx="2108526" cy="400110"/>
              </a:xfrm>
              <a:prstGeom prst="rect">
                <a:avLst/>
              </a:prstGeom>
              <a:solidFill>
                <a:schemeClr val="bg1">
                  <a:alpha val="0"/>
                </a:schemeClr>
              </a:solidFill>
            </p:spPr>
            <p:txBody>
              <a:bodyPr wrap="none" rtlCol="0">
                <a:spAutoFit/>
              </a:bodyPr>
              <a:lstStyle/>
              <a:p>
                <a:pPr algn="ctr"/>
                <a:r>
                  <a:rPr lang="en-GB" sz="2000" noProof="0">
                    <a:solidFill>
                      <a:schemeClr val="bg1"/>
                    </a:solidFill>
                  </a:rPr>
                  <a:t>www.alstom.com</a:t>
                </a:r>
              </a:p>
            </p:txBody>
          </p:sp>
        </p:grpSp>
      </p:grpSp>
    </p:spTree>
    <p:extLst>
      <p:ext uri="{BB962C8B-B14F-4D97-AF65-F5344CB8AC3E}">
        <p14:creationId xmlns:p14="http://schemas.microsoft.com/office/powerpoint/2010/main" val="19478638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630526-51AB-41EB-ACCC-77AF0CAFF526}"/>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7FDD0D1F-0B06-4212-B43E-AF72DC7705E2}"/>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BEB5387B-4B7D-4513-803C-F9E78D6683A4}"/>
              </a:ext>
            </a:extLst>
          </p:cNvPr>
          <p:cNvSpPr>
            <a:spLocks noGrp="1"/>
          </p:cNvSpPr>
          <p:nvPr>
            <p:ph type="sldNum" sz="quarter" idx="12"/>
          </p:nvPr>
        </p:nvSpPr>
        <p:spPr>
          <a:xfrm>
            <a:off x="11551083" y="6438518"/>
            <a:ext cx="639565" cy="419482"/>
          </a:xfrm>
          <a:prstGeom prst="rect">
            <a:avLst/>
          </a:prstGeom>
        </p:spPr>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3076558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1">
    <p:spTree>
      <p:nvGrpSpPr>
        <p:cNvPr id="1" name=""/>
        <p:cNvGrpSpPr/>
        <p:nvPr/>
      </p:nvGrpSpPr>
      <p:grpSpPr>
        <a:xfrm>
          <a:off x="0" y="0"/>
          <a:ext cx="0" cy="0"/>
          <a:chOff x="0" y="0"/>
          <a:chExt cx="0" cy="0"/>
        </a:xfrm>
      </p:grpSpPr>
      <p:grpSp>
        <p:nvGrpSpPr>
          <p:cNvPr id="14" name="Groupe 13"/>
          <p:cNvGrpSpPr/>
          <p:nvPr userDrawn="1"/>
        </p:nvGrpSpPr>
        <p:grpSpPr>
          <a:xfrm>
            <a:off x="1835956" y="713700"/>
            <a:ext cx="8518500" cy="4860000"/>
            <a:chOff x="306000" y="713700"/>
            <a:chExt cx="8518500" cy="4860000"/>
          </a:xfrm>
        </p:grpSpPr>
        <p:sp>
          <p:nvSpPr>
            <p:cNvPr id="15" name="Forme libre 14"/>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llipse 15">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8" name="Imag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9040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0" name="ZoneTexte 19"/>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21175925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1">
    <p:spTree>
      <p:nvGrpSpPr>
        <p:cNvPr id="1" name=""/>
        <p:cNvGrpSpPr/>
        <p:nvPr/>
      </p:nvGrpSpPr>
      <p:grpSpPr>
        <a:xfrm>
          <a:off x="0" y="0"/>
          <a:ext cx="0" cy="0"/>
          <a:chOff x="0" y="0"/>
          <a:chExt cx="0" cy="0"/>
        </a:xfrm>
      </p:grpSpPr>
      <p:grpSp>
        <p:nvGrpSpPr>
          <p:cNvPr id="16" name="Groupe 15"/>
          <p:cNvGrpSpPr/>
          <p:nvPr userDrawn="1"/>
        </p:nvGrpSpPr>
        <p:grpSpPr>
          <a:xfrm>
            <a:off x="1835956" y="713700"/>
            <a:ext cx="8518500" cy="4860000"/>
            <a:chOff x="306000" y="713700"/>
            <a:chExt cx="8518500" cy="4860000"/>
          </a:xfrm>
        </p:grpSpPr>
        <p:sp>
          <p:nvSpPr>
            <p:cNvPr id="17" name="Forme libre 16"/>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Ellipse 17">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5" name="Imag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6614910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over_generic_red_v2">
    <p:spTree>
      <p:nvGrpSpPr>
        <p:cNvPr id="1" name=""/>
        <p:cNvGrpSpPr/>
        <p:nvPr/>
      </p:nvGrpSpPr>
      <p:grpSpPr>
        <a:xfrm>
          <a:off x="0" y="0"/>
          <a:ext cx="0" cy="0"/>
          <a:chOff x="0" y="0"/>
          <a:chExt cx="0" cy="0"/>
        </a:xfrm>
      </p:grpSpPr>
      <p:grpSp>
        <p:nvGrpSpPr>
          <p:cNvPr id="22" name="Groupe 21"/>
          <p:cNvGrpSpPr/>
          <p:nvPr userDrawn="1"/>
        </p:nvGrpSpPr>
        <p:grpSpPr>
          <a:xfrm>
            <a:off x="1835956" y="713700"/>
            <a:ext cx="8518500" cy="4860000"/>
            <a:chOff x="306000" y="713700"/>
            <a:chExt cx="8518500" cy="4860000"/>
          </a:xfrm>
        </p:grpSpPr>
        <p:sp>
          <p:nvSpPr>
            <p:cNvPr id="23" name="Forme libre 22"/>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25" name="Imag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3" name="ZoneTexte 12"/>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10498577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2">
    <p:spTree>
      <p:nvGrpSpPr>
        <p:cNvPr id="1" name=""/>
        <p:cNvGrpSpPr/>
        <p:nvPr/>
      </p:nvGrpSpPr>
      <p:grpSpPr>
        <a:xfrm>
          <a:off x="0" y="0"/>
          <a:ext cx="0" cy="0"/>
          <a:chOff x="0" y="0"/>
          <a:chExt cx="0" cy="0"/>
        </a:xfrm>
      </p:grpSpPr>
      <p:sp>
        <p:nvSpPr>
          <p:cNvPr id="16" name="Forme libre 15"/>
          <p:cNvSpPr/>
          <p:nvPr userDrawn="1"/>
        </p:nvSpPr>
        <p:spPr bwMode="gray">
          <a:xfrm>
            <a:off x="1835956"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8" name="Imag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3" name="Sous-titre 2"/>
          <p:cNvSpPr>
            <a:spLocks noGrp="1"/>
          </p:cNvSpPr>
          <p:nvPr userDrawn="1">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userDrawn="1">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userDrawn="1">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userDrawn="1">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userDrawn="1">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userDrawn="1">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9" name="ZoneTexte 18"/>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9641667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over_generic_blue_v3">
    <p:spTree>
      <p:nvGrpSpPr>
        <p:cNvPr id="1" name=""/>
        <p:cNvGrpSpPr/>
        <p:nvPr/>
      </p:nvGrpSpPr>
      <p:grpSpPr>
        <a:xfrm>
          <a:off x="0" y="0"/>
          <a:ext cx="0" cy="0"/>
          <a:chOff x="0" y="0"/>
          <a:chExt cx="0" cy="0"/>
        </a:xfrm>
      </p:grpSpPr>
      <p:grpSp>
        <p:nvGrpSpPr>
          <p:cNvPr id="15" name="Groupe 14"/>
          <p:cNvGrpSpPr/>
          <p:nvPr userDrawn="1"/>
        </p:nvGrpSpPr>
        <p:grpSpPr>
          <a:xfrm>
            <a:off x="1835956" y="713700"/>
            <a:ext cx="8518500" cy="4860000"/>
            <a:chOff x="306000" y="713700"/>
            <a:chExt cx="8518500" cy="4860000"/>
          </a:xfrm>
        </p:grpSpPr>
        <p:sp>
          <p:nvSpPr>
            <p:cNvPr id="16" name="Forme libre 15"/>
            <p:cNvSpPr/>
            <p:nvPr userDrawn="1"/>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userDrawn="1"/>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9" name="Imag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14" name="ZoneTexte 13"/>
          <p:cNvSpPr txBox="1"/>
          <p:nvPr userDrawn="1"/>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1928192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re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8" name="Imag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4" name="ZoneTexte 13"/>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
        <p:nvSpPr>
          <p:cNvPr id="15" name="ZoneTexte 14"/>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Tree>
    <p:extLst>
      <p:ext uri="{BB962C8B-B14F-4D97-AF65-F5344CB8AC3E}">
        <p14:creationId xmlns:p14="http://schemas.microsoft.com/office/powerpoint/2010/main" val="30664346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ver_customizable_blue">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1B78F9F7-2561-40A6-B3B6-97BC76FBCF81}"/>
              </a:ext>
            </a:extLst>
          </p:cNvPr>
          <p:cNvSpPr>
            <a:spLocks noChangeAspect="1"/>
          </p:cNvSpPr>
          <p:nvPr userDrawn="1"/>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7" name="Imag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‹Nº›</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2" name="ZoneTexte 21"/>
          <p:cNvSpPr txBox="1"/>
          <p:nvPr userDrawn="1"/>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a:t>To move/resize the picture inside </a:t>
            </a:r>
            <a:br>
              <a:rPr lang="en-GB" sz="800" b="0" noProof="0"/>
            </a:br>
            <a:r>
              <a:rPr lang="en-GB" sz="800" b="0" noProof="0"/>
              <a:t>the picture area:</a:t>
            </a:r>
          </a:p>
          <a:p>
            <a:endParaRPr lang="en-GB" sz="800" b="0" noProof="0"/>
          </a:p>
          <a:p>
            <a:pPr marL="171450" indent="-171450">
              <a:buFontTx/>
              <a:buChar char="-"/>
            </a:pPr>
            <a:r>
              <a:rPr lang="en-GB" sz="800" b="0" noProof="0"/>
              <a:t>Click on the icon to insert a picture</a:t>
            </a:r>
          </a:p>
          <a:p>
            <a:pPr marL="171450" indent="-171450">
              <a:buFontTx/>
              <a:buChar char="-"/>
            </a:pPr>
            <a:r>
              <a:rPr lang="en-GB" sz="800" b="0" noProof="0"/>
              <a:t>Select the picture</a:t>
            </a:r>
          </a:p>
          <a:p>
            <a:pPr marL="171450" indent="-171450">
              <a:buFontTx/>
              <a:buChar char="-"/>
            </a:pPr>
            <a:r>
              <a:rPr lang="en-GB" sz="800" b="0" noProof="0"/>
              <a:t>Click right on the picture and </a:t>
            </a:r>
            <a:r>
              <a:rPr lang="en-GB" sz="800" b="1" noProof="0"/>
              <a:t>select “Crop”</a:t>
            </a:r>
          </a:p>
          <a:p>
            <a:pPr marL="171450" indent="-171450">
              <a:buFontTx/>
              <a:buChar char="-"/>
            </a:pPr>
            <a:r>
              <a:rPr lang="en-GB" sz="800" b="0" noProof="0"/>
              <a:t>Move and resize (if needed) your picture (don’t use the black cropping handles)</a:t>
            </a:r>
          </a:p>
          <a:p>
            <a:pPr marL="171450" indent="-171450">
              <a:buFontTx/>
              <a:buChar char="-"/>
            </a:pPr>
            <a:r>
              <a:rPr lang="en-GB" sz="800" b="0" noProof="0"/>
              <a:t>Hit the Esc key to exit the cropping mode</a:t>
            </a:r>
          </a:p>
        </p:txBody>
      </p:sp>
      <p:sp>
        <p:nvSpPr>
          <p:cNvPr id="23" name="ZoneTexte 22"/>
          <p:cNvSpPr txBox="1"/>
          <p:nvPr userDrawn="1"/>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a:t>To change a picture:</a:t>
            </a:r>
          </a:p>
          <a:p>
            <a:endParaRPr lang="en-GB" sz="80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a:t>Remove it </a:t>
            </a:r>
            <a:r>
              <a:rPr lang="en-GB" sz="800"/>
              <a:t>(“</a:t>
            </a:r>
            <a:r>
              <a:rPr lang="en-GB" sz="800" err="1"/>
              <a:t>Suppr</a:t>
            </a:r>
            <a:r>
              <a:rPr lang="en-GB" sz="80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Click on the icon to insert a new picture</a:t>
            </a:r>
          </a:p>
          <a:p>
            <a:pPr marL="171450" indent="-171450">
              <a:buFontTx/>
              <a:buChar char="-"/>
            </a:pPr>
            <a:endParaRPr lang="en-GB" sz="800" b="0" baseline="0" noProof="0"/>
          </a:p>
          <a:p>
            <a:pPr marL="0" indent="0">
              <a:buFontTx/>
              <a:buNone/>
            </a:pPr>
            <a:r>
              <a:rPr lang="en-GB" sz="800" b="0" baseline="0" noProof="0"/>
              <a:t>Attention:</a:t>
            </a:r>
            <a:r>
              <a:rPr lang="en-GB" sz="800"/>
              <a:t> The new picture will be automatically put at the forefront, appearing on top of the caption box.</a:t>
            </a:r>
            <a:endParaRPr lang="en-GB" sz="800" b="0" baseline="0" noProof="0"/>
          </a:p>
          <a:p>
            <a:pPr marL="0" indent="0">
              <a:buFontTx/>
              <a:buNone/>
            </a:pPr>
            <a:endParaRPr lang="en-GB" sz="800" b="0" baseline="0" noProof="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a:t>Place the picture into background position (right mouse click / “Send to Back” / “Send Backward”)</a:t>
            </a:r>
          </a:p>
        </p:txBody>
      </p:sp>
    </p:spTree>
    <p:extLst>
      <p:ext uri="{BB962C8B-B14F-4D97-AF65-F5344CB8AC3E}">
        <p14:creationId xmlns:p14="http://schemas.microsoft.com/office/powerpoint/2010/main" val="13049319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_short_titl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824026" y="742854"/>
            <a:ext cx="6573600" cy="770396"/>
          </a:xfrm>
        </p:spPr>
        <p:txBody>
          <a:bodyPr>
            <a:normAutofit/>
          </a:bodyPr>
          <a:lstStyle>
            <a:lvl1pPr>
              <a:lnSpc>
                <a:spcPct val="100000"/>
              </a:lnSpc>
              <a:defRPr sz="4400"/>
            </a:lvl1pPr>
          </a:lstStyle>
          <a:p>
            <a:r>
              <a:rPr lang="en-GB" noProof="0"/>
              <a:t>Agenda</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9" name="Espace réservé du texte 8"/>
          <p:cNvSpPr>
            <a:spLocks noGrp="1"/>
          </p:cNvSpPr>
          <p:nvPr>
            <p:ph type="body" sz="quarter" idx="17" hasCustomPrompt="1"/>
          </p:nvPr>
        </p:nvSpPr>
        <p:spPr bwMode="gray">
          <a:xfrm>
            <a:off x="4824026" y="1998661"/>
            <a:ext cx="6573600" cy="4202113"/>
          </a:xfrm>
        </p:spPr>
        <p:txBody>
          <a:bodyPr/>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19" name="Rectangle 18"/>
          <p:cNvSpPr/>
          <p:nvPr userDrawn="1"/>
        </p:nvSpPr>
        <p:spPr bwMode="gray">
          <a:xfrm>
            <a:off x="0" y="0"/>
            <a:ext cx="4392000" cy="6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Ellipse 21">
            <a:extLst>
              <a:ext uri="{FF2B5EF4-FFF2-40B4-BE49-F238E27FC236}">
                <a16:creationId xmlns:a16="http://schemas.microsoft.com/office/drawing/2014/main" id="{1B78F9F7-2561-40A6-B3B6-97BC76FBCF81}"/>
              </a:ext>
            </a:extLst>
          </p:cNvPr>
          <p:cNvSpPr>
            <a:spLocks noChangeAspect="1"/>
          </p:cNvSpPr>
          <p:nvPr userDrawn="1"/>
        </p:nvSpPr>
        <p:spPr bwMode="gray">
          <a:xfrm>
            <a:off x="1925706" y="1844824"/>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Ellipse 22">
            <a:extLst>
              <a:ext uri="{FF2B5EF4-FFF2-40B4-BE49-F238E27FC236}">
                <a16:creationId xmlns:a16="http://schemas.microsoft.com/office/drawing/2014/main" id="{1B78F9F7-2561-40A6-B3B6-97BC76FBCF81}"/>
              </a:ext>
            </a:extLst>
          </p:cNvPr>
          <p:cNvSpPr>
            <a:spLocks noChangeAspect="1"/>
          </p:cNvSpPr>
          <p:nvPr userDrawn="1"/>
        </p:nvSpPr>
        <p:spPr bwMode="gray">
          <a:xfrm>
            <a:off x="1925706" y="3861048"/>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userDrawn="1"/>
        </p:nvSpPr>
        <p:spPr bwMode="gray">
          <a:xfrm>
            <a:off x="93559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5" name="Ellipse 24">
            <a:extLst>
              <a:ext uri="{FF2B5EF4-FFF2-40B4-BE49-F238E27FC236}">
                <a16:creationId xmlns:a16="http://schemas.microsoft.com/office/drawing/2014/main" id="{1B78F9F7-2561-40A6-B3B6-97BC76FBCF81}"/>
              </a:ext>
            </a:extLst>
          </p:cNvPr>
          <p:cNvSpPr>
            <a:spLocks noChangeAspect="1"/>
          </p:cNvSpPr>
          <p:nvPr userDrawn="1"/>
        </p:nvSpPr>
        <p:spPr bwMode="gray">
          <a:xfrm>
            <a:off x="291581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Ellipse 25">
            <a:extLst>
              <a:ext uri="{FF2B5EF4-FFF2-40B4-BE49-F238E27FC236}">
                <a16:creationId xmlns:a16="http://schemas.microsoft.com/office/drawing/2014/main" id="{1B78F9F7-2561-40A6-B3B6-97BC76FBCF81}"/>
              </a:ext>
            </a:extLst>
          </p:cNvPr>
          <p:cNvSpPr>
            <a:spLocks noChangeAspect="1"/>
          </p:cNvSpPr>
          <p:nvPr userDrawn="1"/>
        </p:nvSpPr>
        <p:spPr bwMode="gray">
          <a:xfrm>
            <a:off x="2663068" y="2179142"/>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Ellipse 26">
            <a:extLst>
              <a:ext uri="{FF2B5EF4-FFF2-40B4-BE49-F238E27FC236}">
                <a16:creationId xmlns:a16="http://schemas.microsoft.com/office/drawing/2014/main" id="{1B78F9F7-2561-40A6-B3B6-97BC76FBCF81}"/>
              </a:ext>
            </a:extLst>
          </p:cNvPr>
          <p:cNvSpPr>
            <a:spLocks noChangeAspect="1"/>
          </p:cNvSpPr>
          <p:nvPr userDrawn="1"/>
        </p:nvSpPr>
        <p:spPr bwMode="gray">
          <a:xfrm>
            <a:off x="2663068" y="3518260"/>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Ellipse 27">
            <a:extLst>
              <a:ext uri="{FF2B5EF4-FFF2-40B4-BE49-F238E27FC236}">
                <a16:creationId xmlns:a16="http://schemas.microsoft.com/office/drawing/2014/main" id="{1B78F9F7-2561-40A6-B3B6-97BC76FBCF81}"/>
              </a:ext>
            </a:extLst>
          </p:cNvPr>
          <p:cNvSpPr>
            <a:spLocks noChangeAspect="1"/>
          </p:cNvSpPr>
          <p:nvPr userDrawn="1"/>
        </p:nvSpPr>
        <p:spPr bwMode="gray">
          <a:xfrm>
            <a:off x="1205596" y="2179142"/>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Ellipse 28">
            <a:extLst>
              <a:ext uri="{FF2B5EF4-FFF2-40B4-BE49-F238E27FC236}">
                <a16:creationId xmlns:a16="http://schemas.microsoft.com/office/drawing/2014/main" id="{1B78F9F7-2561-40A6-B3B6-97BC76FBCF81}"/>
              </a:ext>
            </a:extLst>
          </p:cNvPr>
          <p:cNvSpPr>
            <a:spLocks noChangeAspect="1"/>
          </p:cNvSpPr>
          <p:nvPr userDrawn="1"/>
        </p:nvSpPr>
        <p:spPr bwMode="gray">
          <a:xfrm>
            <a:off x="1205596" y="3518260"/>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Connecteur droit 29"/>
          <p:cNvCxnSpPr/>
          <p:nvPr userDrawn="1"/>
        </p:nvCxnSpPr>
        <p:spPr bwMode="gray">
          <a:xfrm>
            <a:off x="4824027"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19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1_column">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1"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3117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_1_column">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1"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3444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_2_columns">
    <p:spTree>
      <p:nvGrpSpPr>
        <p:cNvPr id="1" name=""/>
        <p:cNvGrpSpPr/>
        <p:nvPr/>
      </p:nvGrpSpPr>
      <p:grpSpPr>
        <a:xfrm>
          <a:off x="0" y="0"/>
          <a:ext cx="0" cy="0"/>
          <a:chOff x="0" y="0"/>
          <a:chExt cx="0" cy="0"/>
        </a:xfrm>
      </p:grpSpPr>
      <p:sp>
        <p:nvSpPr>
          <p:cNvPr id="6" name="Rectangle 5"/>
          <p:cNvSpPr/>
          <p:nvPr userDrawn="1"/>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2"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a:t>Agenda</a:t>
            </a:r>
          </a:p>
        </p:txBody>
      </p:sp>
      <p:cxnSp>
        <p:nvCxnSpPr>
          <p:cNvPr id="9" name="Connecteur droit 8"/>
          <p:cNvCxnSpPr/>
          <p:nvPr userDrawn="1"/>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4962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14" name="Rectangle 13"/>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5" name="Rectangle à coins arrondis 14"/>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2182484"/>
            <a:ext cx="6132132" cy="1998000"/>
          </a:xfrm>
        </p:spPr>
        <p:txBody>
          <a:bodyPr anchor="ctr"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Tree>
    <p:extLst>
      <p:ext uri="{BB962C8B-B14F-4D97-AF65-F5344CB8AC3E}">
        <p14:creationId xmlns:p14="http://schemas.microsoft.com/office/powerpoint/2010/main" val="11900249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_subtitle">
    <p:spTree>
      <p:nvGrpSpPr>
        <p:cNvPr id="1" name=""/>
        <p:cNvGrpSpPr/>
        <p:nvPr/>
      </p:nvGrpSpPr>
      <p:grpSpPr>
        <a:xfrm>
          <a:off x="0" y="0"/>
          <a:ext cx="0" cy="0"/>
          <a:chOff x="0" y="0"/>
          <a:chExt cx="0" cy="0"/>
        </a:xfrm>
      </p:grpSpPr>
      <p:sp>
        <p:nvSpPr>
          <p:cNvPr id="12" name="Rectangle 11"/>
          <p:cNvSpPr/>
          <p:nvPr userDrawn="1"/>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3" name="Rectangle à coins arrondis 12"/>
          <p:cNvSpPr/>
          <p:nvPr userDrawn="1"/>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1736813"/>
            <a:ext cx="6228000" cy="1541443"/>
          </a:xfrm>
        </p:spPr>
        <p:txBody>
          <a:bodyPr anchor="b"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Title of chapter</a:t>
            </a:r>
          </a:p>
        </p:txBody>
      </p:sp>
      <p:sp>
        <p:nvSpPr>
          <p:cNvPr id="10" name="Espace réservé du texte 8"/>
          <p:cNvSpPr>
            <a:spLocks noGrp="1"/>
          </p:cNvSpPr>
          <p:nvPr>
            <p:ph type="body" sz="quarter" idx="14" hasCustomPrompt="1"/>
          </p:nvPr>
        </p:nvSpPr>
        <p:spPr bwMode="gray">
          <a:xfrm>
            <a:off x="4680000" y="3681028"/>
            <a:ext cx="6228000" cy="972108"/>
          </a:xfrm>
        </p:spPr>
        <p:txBody>
          <a:bodyPr anchor="t" anchorCtr="0">
            <a:normAutofit/>
          </a:bodyPr>
          <a:lstStyle>
            <a:lvl1pPr marL="0" indent="0">
              <a:lnSpc>
                <a:spcPct val="85000"/>
              </a:lnSpc>
              <a:spcBef>
                <a:spcPts val="0"/>
              </a:spcBef>
              <a:buNone/>
              <a:defRPr sz="1400" baseline="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 of chapter</a:t>
            </a:r>
          </a:p>
        </p:txBody>
      </p:sp>
      <p:cxnSp>
        <p:nvCxnSpPr>
          <p:cNvPr id="11" name="Connecteur droit 10"/>
          <p:cNvCxnSpPr/>
          <p:nvPr userDrawn="1"/>
        </p:nvCxnSpPr>
        <p:spPr bwMode="gray">
          <a:xfrm>
            <a:off x="4680000" y="3454878"/>
            <a:ext cx="129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0404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4784"/>
            <a:ext cx="10605600" cy="4715991"/>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13761829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‹Nº›</a:t>
            </a:fld>
            <a:endParaRPr lang="en-GB" noProof="0"/>
          </a:p>
        </p:txBody>
      </p:sp>
    </p:spTree>
    <p:extLst>
      <p:ext uri="{BB962C8B-B14F-4D97-AF65-F5344CB8AC3E}">
        <p14:creationId xmlns:p14="http://schemas.microsoft.com/office/powerpoint/2010/main" val="9572663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15788914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10" name="Espace réservé du contenu 2"/>
          <p:cNvSpPr>
            <a:spLocks noGrp="1"/>
          </p:cNvSpPr>
          <p:nvPr>
            <p:ph idx="14" hasCustomPrompt="1"/>
          </p:nvPr>
        </p:nvSpPr>
        <p:spPr bwMode="gray">
          <a:xfrm>
            <a:off x="65976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Tree>
    <p:extLst>
      <p:ext uri="{BB962C8B-B14F-4D97-AF65-F5344CB8AC3E}">
        <p14:creationId xmlns:p14="http://schemas.microsoft.com/office/powerpoint/2010/main" val="10443623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s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106056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404430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_subtitle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106056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‹Nº›</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6388281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png"/><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image" Target="../media/image1.emf"/><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oleObject" Target="../embeddings/oleObject3.bin"/><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tags" Target="../tags/tag4.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image" Target="../media/image19.jpeg"/><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theme" Target="../theme/theme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t 7" hidden="1">
            <a:extLst>
              <a:ext uri="{FF2B5EF4-FFF2-40B4-BE49-F238E27FC236}">
                <a16:creationId xmlns:a16="http://schemas.microsoft.com/office/drawing/2014/main" id="{6EC8D4A3-F193-4CEE-9234-2812F9C3F193}"/>
              </a:ext>
            </a:extLst>
          </p:cNvPr>
          <p:cNvGraphicFramePr>
            <a:graphicFrameLocks noChangeAspect="1"/>
          </p:cNvGraphicFramePr>
          <p:nvPr userDrawn="1">
            <p:custDataLst>
              <p:tags r:id="rId42"/>
            </p:custDataLst>
            <p:extLst>
              <p:ext uri="{D42A27DB-BD31-4B8C-83A1-F6EECF244321}">
                <p14:modId xmlns:p14="http://schemas.microsoft.com/office/powerpoint/2010/main" val="2424950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3" imgW="395" imgH="396" progId="TCLayout.ActiveDocument.1">
                  <p:embed/>
                </p:oleObj>
              </mc:Choice>
              <mc:Fallback>
                <p:oleObj name="Diapositive think-cell" r:id="rId43" imgW="395" imgH="396" progId="TCLayout.ActiveDocument.1">
                  <p:embed/>
                  <p:pic>
                    <p:nvPicPr>
                      <p:cNvPr id="8" name="Objet 7" hidden="1">
                        <a:extLst>
                          <a:ext uri="{FF2B5EF4-FFF2-40B4-BE49-F238E27FC236}">
                            <a16:creationId xmlns:a16="http://schemas.microsoft.com/office/drawing/2014/main" id="{6EC8D4A3-F193-4CEE-9234-2812F9C3F193}"/>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Espace réservé du titre 1"/>
          <p:cNvSpPr>
            <a:spLocks noGrp="1"/>
          </p:cNvSpPr>
          <p:nvPr>
            <p:ph type="title"/>
          </p:nvPr>
        </p:nvSpPr>
        <p:spPr bwMode="gray">
          <a:xfrm>
            <a:off x="792000" y="557645"/>
            <a:ext cx="10605600" cy="648000"/>
          </a:xfrm>
          <a:prstGeom prst="rect">
            <a:avLst/>
          </a:prstGeom>
        </p:spPr>
        <p:txBody>
          <a:bodyPr vert="horz" lIns="0" tIns="0" rIns="0" bIns="0" rtlCol="0" anchor="t" anchorCtr="0">
            <a:normAutofit/>
          </a:bodyPr>
          <a:lstStyle/>
          <a:p>
            <a:r>
              <a:rPr lang="en-GB" noProof="0"/>
              <a:t>Title</a:t>
            </a:r>
          </a:p>
        </p:txBody>
      </p:sp>
      <p:sp>
        <p:nvSpPr>
          <p:cNvPr id="3" name="Espace réservé du texte 2"/>
          <p:cNvSpPr>
            <a:spLocks noGrp="1"/>
          </p:cNvSpPr>
          <p:nvPr>
            <p:ph type="body" idx="1"/>
          </p:nvPr>
        </p:nvSpPr>
        <p:spPr bwMode="gray">
          <a:xfrm>
            <a:off x="792000" y="2019600"/>
            <a:ext cx="10605600" cy="4183200"/>
          </a:xfrm>
          <a:prstGeom prst="rect">
            <a:avLst/>
          </a:prstGeom>
        </p:spPr>
        <p:txBody>
          <a:bodyPr vert="horz" lIns="0" tIns="0" rIns="0" bIns="0" rtlCol="0" anchor="t" anchorCtr="0">
            <a:norm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Espace réservé de la date 3"/>
          <p:cNvSpPr>
            <a:spLocks noGrp="1"/>
          </p:cNvSpPr>
          <p:nvPr>
            <p:ph type="dt" sz="half" idx="2"/>
          </p:nvPr>
        </p:nvSpPr>
        <p:spPr bwMode="gray">
          <a:xfrm>
            <a:off x="0" y="6678000"/>
            <a:ext cx="240000" cy="180000"/>
          </a:xfrm>
          <a:prstGeom prst="rect">
            <a:avLst/>
          </a:prstGeom>
          <a:ln>
            <a:solidFill>
              <a:schemeClr val="tx1">
                <a:alpha val="0"/>
              </a:schemeClr>
            </a:solidFill>
          </a:ln>
        </p:spPr>
        <p:txBody>
          <a:bodyPr vert="horz" lIns="0" tIns="0" rIns="0" bIns="0" rtlCol="0" anchor="t" anchorCtr="0">
            <a:noAutofit/>
          </a:bodyPr>
          <a:lstStyle>
            <a:lvl1pPr algn="ctr">
              <a:defRPr sz="500">
                <a:solidFill>
                  <a:schemeClr val="tx1">
                    <a:alpha val="0"/>
                  </a:schemeClr>
                </a:solidFill>
              </a:defRPr>
            </a:lvl1pPr>
          </a:lstStyle>
          <a:p>
            <a:pPr algn="l"/>
            <a:r>
              <a:rPr lang="en-GB" noProof="0"/>
              <a:t>Date</a:t>
            </a:r>
          </a:p>
        </p:txBody>
      </p:sp>
      <p:sp>
        <p:nvSpPr>
          <p:cNvPr id="5" name="Espace réservé du pied de page 4"/>
          <p:cNvSpPr>
            <a:spLocks noGrp="1"/>
          </p:cNvSpPr>
          <p:nvPr>
            <p:ph type="ftr" sz="quarter" idx="3"/>
          </p:nvPr>
        </p:nvSpPr>
        <p:spPr bwMode="gray">
          <a:xfrm>
            <a:off x="0" y="6678000"/>
            <a:ext cx="240000" cy="180000"/>
          </a:xfrm>
          <a:prstGeom prst="rect">
            <a:avLst/>
          </a:prstGeom>
          <a:ln>
            <a:solidFill>
              <a:schemeClr val="bg1">
                <a:alpha val="0"/>
              </a:schemeClr>
            </a:solidFill>
          </a:ln>
        </p:spPr>
        <p:txBody>
          <a:bodyPr vert="horz" lIns="0" tIns="0" rIns="0" bIns="0" rtlCol="0" anchor="t" anchorCtr="0">
            <a:noAutofit/>
          </a:bodyPr>
          <a:lstStyle>
            <a:lvl1pPr algn="l">
              <a:defRPr sz="100">
                <a:solidFill>
                  <a:schemeClr val="accent3">
                    <a:alpha val="0"/>
                  </a:schemeClr>
                </a:solidFill>
              </a:defRPr>
            </a:lvl1p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4"/>
          </p:nvPr>
        </p:nvSpPr>
        <p:spPr bwMode="gray">
          <a:xfrm>
            <a:off x="11551083" y="6438518"/>
            <a:ext cx="639565" cy="419482"/>
          </a:xfrm>
          <a:prstGeom prst="rect">
            <a:avLst/>
          </a:prstGeom>
        </p:spPr>
        <p:txBody>
          <a:bodyPr vert="horz" lIns="0" tIns="0" rIns="0" bIns="0" rtlCol="0" anchor="t" anchorCtr="0">
            <a:noAutofit/>
          </a:bodyPr>
          <a:lstStyle>
            <a:lvl1pPr algn="l">
              <a:defRPr sz="1200" b="1">
                <a:solidFill>
                  <a:schemeClr val="accent3"/>
                </a:solidFill>
              </a:defRPr>
            </a:lvl1pPr>
          </a:lstStyle>
          <a:p>
            <a:fld id="{733122C9-A0B9-462F-8757-0847AD287B63}" type="slidenum">
              <a:rPr lang="en-GB" noProof="0" smtClean="0"/>
              <a:pPr/>
              <a:t>‹Nº›</a:t>
            </a:fld>
            <a:endParaRPr lang="en-GB" noProof="0"/>
          </a:p>
        </p:txBody>
      </p:sp>
      <p:sp>
        <p:nvSpPr>
          <p:cNvPr id="13" name="Forme libre : forme 16">
            <a:extLst>
              <a:ext uri="{FF2B5EF4-FFF2-40B4-BE49-F238E27FC236}">
                <a16:creationId xmlns:a16="http://schemas.microsoft.com/office/drawing/2014/main" id="{2D8D400B-B6B4-4B94-81C8-D56CC7959C97}"/>
              </a:ext>
            </a:extLst>
          </p:cNvPr>
          <p:cNvSpPr>
            <a:spLocks noChangeAspect="1"/>
          </p:cNvSpPr>
          <p:nvPr userDrawn="1"/>
        </p:nvSpPr>
        <p:spPr bwMode="gray">
          <a:xfrm>
            <a:off x="0" y="396000"/>
            <a:ext cx="360000" cy="720000"/>
          </a:xfrm>
          <a:custGeom>
            <a:avLst/>
            <a:gdLst>
              <a:gd name="connsiteX0" fmla="*/ 0 w 360000"/>
              <a:gd name="connsiteY0" fmla="*/ 0 h 720000"/>
              <a:gd name="connsiteX1" fmla="*/ 360000 w 360000"/>
              <a:gd name="connsiteY1" fmla="*/ 360000 h 720000"/>
              <a:gd name="connsiteX2" fmla="*/ 0 w 360000"/>
              <a:gd name="connsiteY2" fmla="*/ 720000 h 720000"/>
            </a:gdLst>
            <a:ahLst/>
            <a:cxnLst>
              <a:cxn ang="0">
                <a:pos x="connsiteX0" y="connsiteY0"/>
              </a:cxn>
              <a:cxn ang="0">
                <a:pos x="connsiteX1" y="connsiteY1"/>
              </a:cxn>
              <a:cxn ang="0">
                <a:pos x="connsiteX2" y="connsiteY2"/>
              </a:cxn>
            </a:cxnLst>
            <a:rect l="l" t="t" r="r" b="b"/>
            <a:pathLst>
              <a:path w="360000" h="720000">
                <a:moveTo>
                  <a:pt x="0" y="0"/>
                </a:moveTo>
                <a:cubicBezTo>
                  <a:pt x="198823" y="0"/>
                  <a:pt x="360000" y="161177"/>
                  <a:pt x="360000" y="360000"/>
                </a:cubicBezTo>
                <a:cubicBezTo>
                  <a:pt x="360000" y="558823"/>
                  <a:pt x="198823" y="720000"/>
                  <a:pt x="0" y="7200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16" name="Ellipse 15"/>
          <p:cNvSpPr>
            <a:spLocks noChangeAspect="1"/>
          </p:cNvSpPr>
          <p:nvPr userDrawn="1"/>
        </p:nvSpPr>
        <p:spPr bwMode="gray">
          <a:xfrm>
            <a:off x="9703546"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Ellipse 17"/>
          <p:cNvSpPr>
            <a:spLocks noChangeAspect="1"/>
          </p:cNvSpPr>
          <p:nvPr userDrawn="1"/>
        </p:nvSpPr>
        <p:spPr bwMode="gray">
          <a:xfrm>
            <a:off x="11198758"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9" name="Image 18"/>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gray">
          <a:xfrm>
            <a:off x="10048866" y="6452200"/>
            <a:ext cx="900000" cy="180000"/>
          </a:xfrm>
          <a:prstGeom prst="rect">
            <a:avLst/>
          </a:prstGeom>
        </p:spPr>
      </p:pic>
      <p:cxnSp>
        <p:nvCxnSpPr>
          <p:cNvPr id="20" name="Connecteur droit 19"/>
          <p:cNvCxnSpPr/>
          <p:nvPr userDrawn="1"/>
        </p:nvCxnSpPr>
        <p:spPr bwMode="gray">
          <a:xfrm>
            <a:off x="792000" y="1260000"/>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FCB4B3B-182B-F43F-922F-0C69D596DF5D}"/>
              </a:ext>
            </a:extLst>
          </p:cNvPr>
          <p:cNvSpPr txBox="1"/>
          <p:nvPr userDrawn="1">
            <p:extLst>
              <p:ext uri="{1162E1C5-73C7-4A58-AE30-91384D911F3F}">
                <p184:classification xmlns:p184="http://schemas.microsoft.com/office/powerpoint/2018/4/main" val="hdr"/>
              </p:ext>
            </p:extLst>
          </p:nvPr>
        </p:nvSpPr>
        <p:spPr>
          <a:xfrm>
            <a:off x="11255375" y="63500"/>
            <a:ext cx="912813" cy="213360"/>
          </a:xfrm>
          <a:prstGeom prst="rect">
            <a:avLst/>
          </a:prstGeom>
        </p:spPr>
        <p:txBody>
          <a:bodyPr horzOverflow="overflow" lIns="0" tIns="0" rIns="0" bIns="0">
            <a:spAutoFit/>
          </a:bodyPr>
          <a:lstStyle/>
          <a:p>
            <a:pPr algn="l"/>
            <a:r>
              <a:rPr lang="fr-FR" sz="1400">
                <a:solidFill>
                  <a:srgbClr val="71BF44"/>
                </a:solidFill>
                <a:latin typeface="Calibri" panose="020F0502020204030204" pitchFamily="34" charset="0"/>
                <a:cs typeface="Calibri" panose="020F0502020204030204" pitchFamily="34" charset="0"/>
              </a:rPr>
              <a:t>RESTRICTED</a:t>
            </a:r>
          </a:p>
        </p:txBody>
      </p:sp>
      <p:pic>
        <p:nvPicPr>
          <p:cNvPr id="15" name="Image 14" descr="Une image contenant Graphique, symbole, cercle, logo&#10;&#10;Description générée automatiquement">
            <a:extLst>
              <a:ext uri="{FF2B5EF4-FFF2-40B4-BE49-F238E27FC236}">
                <a16:creationId xmlns:a16="http://schemas.microsoft.com/office/drawing/2014/main" id="{9A41D157-7831-01E2-0D19-E59942FB9C84}"/>
              </a:ext>
            </a:extLst>
          </p:cNvPr>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a:off x="8897707" y="6300261"/>
            <a:ext cx="547114" cy="456292"/>
          </a:xfrm>
          <a:prstGeom prst="rect">
            <a:avLst/>
          </a:prstGeom>
        </p:spPr>
      </p:pic>
    </p:spTree>
  </p:cSld>
  <p:clrMap bg1="lt1" tx1="dk1" bg2="lt2" tx2="dk2" accent1="accent1" accent2="accent2" accent3="accent3" accent4="accent4" accent5="accent5" accent6="accent6" hlink="hlink" folHlink="folHlink"/>
  <p:sldLayoutIdLst>
    <p:sldLayoutId id="2147483827" r:id="rId1"/>
    <p:sldLayoutId id="2147483849" r:id="rId2"/>
    <p:sldLayoutId id="2147483850" r:id="rId3"/>
    <p:sldLayoutId id="2147483851" r:id="rId4"/>
    <p:sldLayoutId id="2147483845" r:id="rId5"/>
    <p:sldLayoutId id="2147483808" r:id="rId6"/>
    <p:sldLayoutId id="2147483811" r:id="rId7"/>
    <p:sldLayoutId id="2147483824" r:id="rId8"/>
    <p:sldLayoutId id="2147483837" r:id="rId9"/>
    <p:sldLayoutId id="2147483825" r:id="rId10"/>
    <p:sldLayoutId id="2147483812" r:id="rId11"/>
    <p:sldLayoutId id="2147483799" r:id="rId12"/>
    <p:sldLayoutId id="2147483829" r:id="rId13"/>
    <p:sldLayoutId id="2147483809" r:id="rId14"/>
    <p:sldLayoutId id="2147483830" r:id="rId15"/>
    <p:sldLayoutId id="2147483826" r:id="rId16"/>
    <p:sldLayoutId id="2147483831" r:id="rId17"/>
    <p:sldLayoutId id="2147483810" r:id="rId18"/>
    <p:sldLayoutId id="2147483840" r:id="rId19"/>
    <p:sldLayoutId id="2147483842" r:id="rId20"/>
    <p:sldLayoutId id="2147483838" r:id="rId21"/>
    <p:sldLayoutId id="2147483817" r:id="rId22"/>
    <p:sldLayoutId id="2147483839" r:id="rId23"/>
    <p:sldLayoutId id="2147483848" r:id="rId24"/>
    <p:sldLayoutId id="2147483834" r:id="rId25"/>
    <p:sldLayoutId id="2147483814" r:id="rId26"/>
    <p:sldLayoutId id="2147483835" r:id="rId27"/>
    <p:sldLayoutId id="2147483819" r:id="rId28"/>
    <p:sldLayoutId id="2147483836" r:id="rId29"/>
    <p:sldLayoutId id="2147483813" r:id="rId30"/>
    <p:sldLayoutId id="2147483815" r:id="rId31"/>
    <p:sldLayoutId id="2147483841" r:id="rId32"/>
    <p:sldLayoutId id="2147483816" r:id="rId33"/>
    <p:sldLayoutId id="2147483843" r:id="rId34"/>
    <p:sldLayoutId id="2147483844" r:id="rId35"/>
    <p:sldLayoutId id="2147483818" r:id="rId36"/>
    <p:sldLayoutId id="2147483821" r:id="rId37"/>
    <p:sldLayoutId id="2147483823" r:id="rId38"/>
    <p:sldLayoutId id="2147483833" r:id="rId39"/>
    <p:sldLayoutId id="2147483832" r:id="rId40"/>
  </p:sldLayoutIdLst>
  <p:hf hdr="0"/>
  <p:txStyles>
    <p:titleStyle>
      <a:lvl1pPr algn="l" defTabSz="914400" rtl="0" eaLnBrk="1" latinLnBrk="0" hangingPunct="1">
        <a:lnSpc>
          <a:spcPct val="75000"/>
        </a:lnSpc>
        <a:spcBef>
          <a:spcPct val="0"/>
        </a:spcBef>
        <a:buNone/>
        <a:defRPr sz="2400" b="0" kern="1200">
          <a:solidFill>
            <a:schemeClr val="accent3"/>
          </a:solidFill>
          <a:latin typeface="+mj-lt"/>
          <a:ea typeface="+mj-ea"/>
          <a:cs typeface="+mj-cs"/>
        </a:defRPr>
      </a:lvl1pPr>
    </p:titleStyle>
    <p:body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3BC7B2BD-5B58-46C7-ACBB-C88A4E8E98C9}"/>
              </a:ext>
            </a:extLst>
          </p:cNvPr>
          <p:cNvGraphicFramePr>
            <a:graphicFrameLocks noChangeAspect="1"/>
          </p:cNvGraphicFramePr>
          <p:nvPr userDrawn="1">
            <p:custDataLst>
              <p:tags r:id="rId43"/>
            </p:custDataLst>
            <p:extLst>
              <p:ext uri="{D42A27DB-BD31-4B8C-83A1-F6EECF244321}">
                <p14:modId xmlns:p14="http://schemas.microsoft.com/office/powerpoint/2010/main" val="3454076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4" imgW="395" imgH="396" progId="TCLayout.ActiveDocument.1">
                  <p:embed/>
                </p:oleObj>
              </mc:Choice>
              <mc:Fallback>
                <p:oleObj name="Diapositive think-cell" r:id="rId44" imgW="395" imgH="396" progId="TCLayout.ActiveDocument.1">
                  <p:embed/>
                  <p:pic>
                    <p:nvPicPr>
                      <p:cNvPr id="6" name="Objet 5" hidden="1">
                        <a:extLst>
                          <a:ext uri="{FF2B5EF4-FFF2-40B4-BE49-F238E27FC236}">
                            <a16:creationId xmlns:a16="http://schemas.microsoft.com/office/drawing/2014/main" id="{3BC7B2BD-5B58-46C7-ACBB-C88A4E8E98C9}"/>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Espace réservé du titre 1"/>
          <p:cNvSpPr>
            <a:spLocks noGrp="1"/>
          </p:cNvSpPr>
          <p:nvPr>
            <p:ph type="title"/>
          </p:nvPr>
        </p:nvSpPr>
        <p:spPr bwMode="gray">
          <a:xfrm>
            <a:off x="792000" y="557645"/>
            <a:ext cx="10605600" cy="648000"/>
          </a:xfrm>
          <a:prstGeom prst="rect">
            <a:avLst/>
          </a:prstGeom>
        </p:spPr>
        <p:txBody>
          <a:bodyPr vert="horz" lIns="0" tIns="0" rIns="0" bIns="0" rtlCol="0" anchor="t" anchorCtr="0">
            <a:normAutofit/>
          </a:bodyPr>
          <a:lstStyle/>
          <a:p>
            <a:r>
              <a:rPr lang="en-GB" noProof="0"/>
              <a:t>Title</a:t>
            </a:r>
          </a:p>
        </p:txBody>
      </p:sp>
      <p:sp>
        <p:nvSpPr>
          <p:cNvPr id="3" name="Espace réservé du texte 2"/>
          <p:cNvSpPr>
            <a:spLocks noGrp="1"/>
          </p:cNvSpPr>
          <p:nvPr>
            <p:ph type="body" idx="1"/>
          </p:nvPr>
        </p:nvSpPr>
        <p:spPr bwMode="gray">
          <a:xfrm>
            <a:off x="792000" y="2019600"/>
            <a:ext cx="10605600" cy="4183200"/>
          </a:xfrm>
          <a:prstGeom prst="rect">
            <a:avLst/>
          </a:prstGeom>
        </p:spPr>
        <p:txBody>
          <a:bodyPr vert="horz" lIns="0" tIns="0" rIns="0" bIns="0" rtlCol="0" anchor="t" anchorCtr="0">
            <a:norm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Espace réservé de la date 3"/>
          <p:cNvSpPr>
            <a:spLocks noGrp="1"/>
          </p:cNvSpPr>
          <p:nvPr>
            <p:ph type="dt" sz="half" idx="2"/>
          </p:nvPr>
        </p:nvSpPr>
        <p:spPr bwMode="gray">
          <a:xfrm>
            <a:off x="0" y="6678000"/>
            <a:ext cx="240000" cy="180000"/>
          </a:xfrm>
          <a:prstGeom prst="rect">
            <a:avLst/>
          </a:prstGeom>
          <a:ln>
            <a:solidFill>
              <a:schemeClr val="tx1">
                <a:alpha val="0"/>
              </a:schemeClr>
            </a:solidFill>
          </a:ln>
        </p:spPr>
        <p:txBody>
          <a:bodyPr vert="horz" lIns="0" tIns="0" rIns="0" bIns="0" rtlCol="0" anchor="t" anchorCtr="0">
            <a:noAutofit/>
          </a:bodyPr>
          <a:lstStyle>
            <a:lvl1pPr algn="ctr">
              <a:defRPr sz="500">
                <a:solidFill>
                  <a:schemeClr val="tx1">
                    <a:alpha val="0"/>
                  </a:schemeClr>
                </a:solidFill>
              </a:defRPr>
            </a:lvl1pPr>
          </a:lstStyle>
          <a:p>
            <a:pPr algn="l"/>
            <a:r>
              <a:rPr lang="en-GB" noProof="0"/>
              <a:t>Date</a:t>
            </a:r>
          </a:p>
        </p:txBody>
      </p:sp>
      <p:sp>
        <p:nvSpPr>
          <p:cNvPr id="5" name="Espace réservé du pied de page 4"/>
          <p:cNvSpPr>
            <a:spLocks noGrp="1"/>
          </p:cNvSpPr>
          <p:nvPr>
            <p:ph type="ftr" sz="quarter" idx="3"/>
          </p:nvPr>
        </p:nvSpPr>
        <p:spPr bwMode="gray">
          <a:xfrm>
            <a:off x="0" y="6678000"/>
            <a:ext cx="240000" cy="180000"/>
          </a:xfrm>
          <a:prstGeom prst="rect">
            <a:avLst/>
          </a:prstGeom>
          <a:ln>
            <a:solidFill>
              <a:schemeClr val="bg1">
                <a:alpha val="0"/>
              </a:schemeClr>
            </a:solidFill>
          </a:ln>
        </p:spPr>
        <p:txBody>
          <a:bodyPr vert="horz" lIns="0" tIns="0" rIns="0" bIns="0" rtlCol="0" anchor="t" anchorCtr="0">
            <a:noAutofit/>
          </a:bodyPr>
          <a:lstStyle>
            <a:lvl1pPr algn="l">
              <a:defRPr sz="100">
                <a:solidFill>
                  <a:schemeClr val="accent3">
                    <a:alpha val="0"/>
                  </a:schemeClr>
                </a:solidFill>
              </a:defRPr>
            </a:lvl1pPr>
          </a:lstStyle>
          <a:p>
            <a:r>
              <a:rPr lang="en-GB" noProof="0"/>
              <a:t>Title of the presentation on three lines - Lorem impsum dolor sit amet consectetuer adipiscing elit, sed diam nonummy</a:t>
            </a:r>
          </a:p>
        </p:txBody>
      </p:sp>
      <p:sp>
        <p:nvSpPr>
          <p:cNvPr id="8" name="ZoneTexte 7">
            <a:extLst>
              <a:ext uri="{FF2B5EF4-FFF2-40B4-BE49-F238E27FC236}">
                <a16:creationId xmlns:a16="http://schemas.microsoft.com/office/drawing/2014/main" id="{3656D62D-7088-E7DB-05FA-2F8AF837B017}"/>
              </a:ext>
            </a:extLst>
          </p:cNvPr>
          <p:cNvSpPr txBox="1"/>
          <p:nvPr userDrawn="1">
            <p:extLst>
              <p:ext uri="{1162E1C5-73C7-4A58-AE30-91384D911F3F}">
                <p184:classification xmlns:p184="http://schemas.microsoft.com/office/powerpoint/2018/4/main" val="hdr"/>
              </p:ext>
            </p:extLst>
          </p:nvPr>
        </p:nvSpPr>
        <p:spPr>
          <a:xfrm>
            <a:off x="11255375" y="63500"/>
            <a:ext cx="912813" cy="213360"/>
          </a:xfrm>
          <a:prstGeom prst="rect">
            <a:avLst/>
          </a:prstGeom>
        </p:spPr>
        <p:txBody>
          <a:bodyPr horzOverflow="overflow" lIns="0" tIns="0" rIns="0" bIns="0">
            <a:spAutoFit/>
          </a:bodyPr>
          <a:lstStyle/>
          <a:p>
            <a:pPr algn="l"/>
            <a:r>
              <a:rPr lang="fr-FR" sz="1400">
                <a:solidFill>
                  <a:srgbClr val="71BF44"/>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384070018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Lst>
  <p:hf hdr="0"/>
  <p:txStyles>
    <p:titleStyle>
      <a:lvl1pPr algn="l" defTabSz="914400" rtl="0" eaLnBrk="1" latinLnBrk="0" hangingPunct="1">
        <a:lnSpc>
          <a:spcPct val="75000"/>
        </a:lnSpc>
        <a:spcBef>
          <a:spcPct val="0"/>
        </a:spcBef>
        <a:buNone/>
        <a:defRPr sz="2400" b="0" kern="1200">
          <a:solidFill>
            <a:schemeClr val="accent3"/>
          </a:solidFill>
          <a:latin typeface="+mj-lt"/>
          <a:ea typeface="+mj-ea"/>
          <a:cs typeface="+mj-cs"/>
        </a:defRPr>
      </a:lvl1pPr>
    </p:titleStyle>
    <p:body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792000" y="557645"/>
            <a:ext cx="10605600" cy="648000"/>
          </a:xfrm>
          <a:prstGeom prst="rect">
            <a:avLst/>
          </a:prstGeom>
        </p:spPr>
        <p:txBody>
          <a:bodyPr vert="horz" lIns="0" tIns="0" rIns="0" bIns="0" rtlCol="0" anchor="t" anchorCtr="0">
            <a:normAutofit/>
          </a:bodyPr>
          <a:lstStyle/>
          <a:p>
            <a:r>
              <a:rPr lang="en-GB" noProof="0"/>
              <a:t>Title</a:t>
            </a:r>
          </a:p>
        </p:txBody>
      </p:sp>
      <p:sp>
        <p:nvSpPr>
          <p:cNvPr id="3" name="Espace réservé du texte 2"/>
          <p:cNvSpPr>
            <a:spLocks noGrp="1"/>
          </p:cNvSpPr>
          <p:nvPr>
            <p:ph type="body" idx="1"/>
          </p:nvPr>
        </p:nvSpPr>
        <p:spPr bwMode="gray">
          <a:xfrm>
            <a:off x="792000" y="2019600"/>
            <a:ext cx="10605600" cy="4183200"/>
          </a:xfrm>
          <a:prstGeom prst="rect">
            <a:avLst/>
          </a:prstGeom>
        </p:spPr>
        <p:txBody>
          <a:bodyPr vert="horz" lIns="0" tIns="0" rIns="0" bIns="0" rtlCol="0" anchor="t" anchorCtr="0">
            <a:norm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Espace réservé de la date 3"/>
          <p:cNvSpPr>
            <a:spLocks noGrp="1"/>
          </p:cNvSpPr>
          <p:nvPr>
            <p:ph type="dt" sz="half" idx="2"/>
          </p:nvPr>
        </p:nvSpPr>
        <p:spPr bwMode="gray">
          <a:xfrm>
            <a:off x="0" y="6678000"/>
            <a:ext cx="240000" cy="180000"/>
          </a:xfrm>
          <a:prstGeom prst="rect">
            <a:avLst/>
          </a:prstGeom>
          <a:ln>
            <a:solidFill>
              <a:schemeClr val="tx1">
                <a:alpha val="0"/>
              </a:schemeClr>
            </a:solidFill>
          </a:ln>
        </p:spPr>
        <p:txBody>
          <a:bodyPr vert="horz" lIns="0" tIns="0" rIns="0" bIns="0" rtlCol="0" anchor="t" anchorCtr="0">
            <a:noAutofit/>
          </a:bodyPr>
          <a:lstStyle>
            <a:lvl1pPr algn="ctr">
              <a:defRPr sz="500">
                <a:solidFill>
                  <a:schemeClr val="tx1">
                    <a:alpha val="0"/>
                  </a:schemeClr>
                </a:solidFill>
              </a:defRPr>
            </a:lvl1pPr>
          </a:lstStyle>
          <a:p>
            <a:pPr algn="l"/>
            <a:r>
              <a:rPr lang="en-GB" noProof="0"/>
              <a:t>Date</a:t>
            </a:r>
          </a:p>
        </p:txBody>
      </p:sp>
      <p:sp>
        <p:nvSpPr>
          <p:cNvPr id="5" name="Espace réservé du pied de page 4"/>
          <p:cNvSpPr>
            <a:spLocks noGrp="1"/>
          </p:cNvSpPr>
          <p:nvPr>
            <p:ph type="ftr" sz="quarter" idx="3"/>
          </p:nvPr>
        </p:nvSpPr>
        <p:spPr bwMode="gray">
          <a:xfrm>
            <a:off x="0" y="6678000"/>
            <a:ext cx="240000" cy="180000"/>
          </a:xfrm>
          <a:prstGeom prst="rect">
            <a:avLst/>
          </a:prstGeom>
          <a:ln>
            <a:solidFill>
              <a:schemeClr val="bg1">
                <a:alpha val="0"/>
              </a:schemeClr>
            </a:solidFill>
          </a:ln>
        </p:spPr>
        <p:txBody>
          <a:bodyPr vert="horz" lIns="0" tIns="0" rIns="0" bIns="0" rtlCol="0" anchor="t" anchorCtr="0">
            <a:noAutofit/>
          </a:bodyPr>
          <a:lstStyle>
            <a:lvl1pPr algn="l">
              <a:defRPr sz="100">
                <a:solidFill>
                  <a:schemeClr val="accent3">
                    <a:alpha val="0"/>
                  </a:schemeClr>
                </a:solidFill>
              </a:defRPr>
            </a:lvl1p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4"/>
          </p:nvPr>
        </p:nvSpPr>
        <p:spPr bwMode="gray">
          <a:xfrm>
            <a:off x="11551083" y="6438518"/>
            <a:ext cx="639565" cy="419482"/>
          </a:xfrm>
          <a:prstGeom prst="rect">
            <a:avLst/>
          </a:prstGeom>
        </p:spPr>
        <p:txBody>
          <a:bodyPr vert="horz" lIns="0" tIns="0" rIns="0" bIns="0" rtlCol="0" anchor="t" anchorCtr="0">
            <a:noAutofit/>
          </a:bodyPr>
          <a:lstStyle>
            <a:lvl1pPr algn="l">
              <a:defRPr sz="1200" b="1">
                <a:solidFill>
                  <a:schemeClr val="accent3"/>
                </a:solidFill>
              </a:defRPr>
            </a:lvl1pPr>
          </a:lstStyle>
          <a:p>
            <a:fld id="{733122C9-A0B9-462F-8757-0847AD287B63}" type="slidenum">
              <a:rPr lang="en-GB" noProof="0" smtClean="0"/>
              <a:pPr/>
              <a:t>‹Nº›</a:t>
            </a:fld>
            <a:endParaRPr lang="en-GB" noProof="0"/>
          </a:p>
        </p:txBody>
      </p:sp>
      <p:sp>
        <p:nvSpPr>
          <p:cNvPr id="12" name="ZoneTexte 11"/>
          <p:cNvSpPr txBox="1"/>
          <p:nvPr/>
        </p:nvSpPr>
        <p:spPr bwMode="gray">
          <a:xfrm>
            <a:off x="479424" y="6309320"/>
            <a:ext cx="8424575" cy="467742"/>
          </a:xfrm>
          <a:prstGeom prst="rect">
            <a:avLst/>
          </a:prstGeom>
          <a:noFill/>
        </p:spPr>
        <p:txBody>
          <a:bodyPr wrap="square" lIns="0" tIns="0" rIns="0" bIns="0" rtlCol="0" anchor="ctr" anchorCtr="0">
            <a:noAutofit/>
          </a:bodyPr>
          <a:lstStyle/>
          <a:p>
            <a:pPr algn="just"/>
            <a:r>
              <a:rPr lang="en-GB" sz="500" noProof="0">
                <a:solidFill>
                  <a:schemeClr val="accent3"/>
                </a:solidFill>
              </a:rPr>
              <a:t>© ALSTOM SA, 2020.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p>
        </p:txBody>
      </p:sp>
      <p:sp>
        <p:nvSpPr>
          <p:cNvPr id="13" name="Forme libre : forme 16">
            <a:extLst>
              <a:ext uri="{FF2B5EF4-FFF2-40B4-BE49-F238E27FC236}">
                <a16:creationId xmlns:a16="http://schemas.microsoft.com/office/drawing/2014/main" id="{2D8D400B-B6B4-4B94-81C8-D56CC7959C97}"/>
              </a:ext>
            </a:extLst>
          </p:cNvPr>
          <p:cNvSpPr>
            <a:spLocks noChangeAspect="1"/>
          </p:cNvSpPr>
          <p:nvPr userDrawn="1"/>
        </p:nvSpPr>
        <p:spPr bwMode="gray">
          <a:xfrm>
            <a:off x="0" y="396000"/>
            <a:ext cx="360000" cy="720000"/>
          </a:xfrm>
          <a:custGeom>
            <a:avLst/>
            <a:gdLst>
              <a:gd name="connsiteX0" fmla="*/ 0 w 360000"/>
              <a:gd name="connsiteY0" fmla="*/ 0 h 720000"/>
              <a:gd name="connsiteX1" fmla="*/ 360000 w 360000"/>
              <a:gd name="connsiteY1" fmla="*/ 360000 h 720000"/>
              <a:gd name="connsiteX2" fmla="*/ 0 w 360000"/>
              <a:gd name="connsiteY2" fmla="*/ 720000 h 720000"/>
            </a:gdLst>
            <a:ahLst/>
            <a:cxnLst>
              <a:cxn ang="0">
                <a:pos x="connsiteX0" y="connsiteY0"/>
              </a:cxn>
              <a:cxn ang="0">
                <a:pos x="connsiteX1" y="connsiteY1"/>
              </a:cxn>
              <a:cxn ang="0">
                <a:pos x="connsiteX2" y="connsiteY2"/>
              </a:cxn>
            </a:cxnLst>
            <a:rect l="l" t="t" r="r" b="b"/>
            <a:pathLst>
              <a:path w="360000" h="720000">
                <a:moveTo>
                  <a:pt x="0" y="0"/>
                </a:moveTo>
                <a:cubicBezTo>
                  <a:pt x="198823" y="0"/>
                  <a:pt x="360000" y="161177"/>
                  <a:pt x="360000" y="360000"/>
                </a:cubicBezTo>
                <a:cubicBezTo>
                  <a:pt x="360000" y="558823"/>
                  <a:pt x="198823" y="720000"/>
                  <a:pt x="0" y="7200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16" name="Ellipse 15"/>
          <p:cNvSpPr>
            <a:spLocks noChangeAspect="1"/>
          </p:cNvSpPr>
          <p:nvPr userDrawn="1"/>
        </p:nvSpPr>
        <p:spPr bwMode="gray">
          <a:xfrm>
            <a:off x="9703546"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Ellipse 17"/>
          <p:cNvSpPr>
            <a:spLocks noChangeAspect="1"/>
          </p:cNvSpPr>
          <p:nvPr userDrawn="1"/>
        </p:nvSpPr>
        <p:spPr bwMode="gray">
          <a:xfrm>
            <a:off x="11198758"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9" name="Image 18"/>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bwMode="gray">
          <a:xfrm>
            <a:off x="10048866" y="6452200"/>
            <a:ext cx="900000" cy="180000"/>
          </a:xfrm>
          <a:prstGeom prst="rect">
            <a:avLst/>
          </a:prstGeom>
        </p:spPr>
      </p:pic>
      <p:cxnSp>
        <p:nvCxnSpPr>
          <p:cNvPr id="20" name="Connecteur droit 19"/>
          <p:cNvCxnSpPr/>
          <p:nvPr userDrawn="1"/>
        </p:nvCxnSpPr>
        <p:spPr bwMode="gray">
          <a:xfrm>
            <a:off x="792000" y="1260000"/>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5CE43365-FE30-7312-A21F-B692C1762F5C}"/>
              </a:ext>
            </a:extLst>
          </p:cNvPr>
          <p:cNvSpPr txBox="1"/>
          <p:nvPr userDrawn="1">
            <p:extLst>
              <p:ext uri="{1162E1C5-73C7-4A58-AE30-91384D911F3F}">
                <p184:classification xmlns:p184="http://schemas.microsoft.com/office/powerpoint/2018/4/main" val="hdr"/>
              </p:ext>
            </p:extLst>
          </p:nvPr>
        </p:nvSpPr>
        <p:spPr>
          <a:xfrm>
            <a:off x="11255375" y="63500"/>
            <a:ext cx="912813" cy="213360"/>
          </a:xfrm>
          <a:prstGeom prst="rect">
            <a:avLst/>
          </a:prstGeom>
        </p:spPr>
        <p:txBody>
          <a:bodyPr horzOverflow="overflow" lIns="0" tIns="0" rIns="0" bIns="0">
            <a:spAutoFit/>
          </a:bodyPr>
          <a:lstStyle/>
          <a:p>
            <a:pPr algn="l"/>
            <a:r>
              <a:rPr lang="fr-FR" sz="1400">
                <a:solidFill>
                  <a:srgbClr val="71BF44"/>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40283583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Lst>
  <p:hf hdr="0"/>
  <p:txStyles>
    <p:titleStyle>
      <a:lvl1pPr algn="l" defTabSz="914400" rtl="0" eaLnBrk="1" latinLnBrk="0" hangingPunct="1">
        <a:lnSpc>
          <a:spcPct val="75000"/>
        </a:lnSpc>
        <a:spcBef>
          <a:spcPct val="0"/>
        </a:spcBef>
        <a:buNone/>
        <a:defRPr sz="2400" b="0" kern="1200">
          <a:solidFill>
            <a:schemeClr val="accent3"/>
          </a:solidFill>
          <a:latin typeface="+mj-lt"/>
          <a:ea typeface="+mj-ea"/>
          <a:cs typeface="+mj-cs"/>
        </a:defRPr>
      </a:lvl1pPr>
    </p:titleStyle>
    <p:body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33.jpeg"/><Relationship Id="rId5" Type="http://schemas.openxmlformats.org/officeDocument/2006/relationships/image" Target="../media/image1.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5.jpe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www.alstom.co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CCAAD524-9E81-44F6-96D6-528434C9BEF9}"/>
              </a:ext>
            </a:extLst>
          </p:cNvPr>
          <p:cNvGraphicFramePr>
            <a:graphicFrameLocks noChangeAspect="1"/>
          </p:cNvGraphicFramePr>
          <p:nvPr>
            <p:custDataLst>
              <p:tags r:id="rId1"/>
            </p:custDataLst>
            <p:extLst>
              <p:ext uri="{D42A27DB-BD31-4B8C-83A1-F6EECF244321}">
                <p14:modId xmlns:p14="http://schemas.microsoft.com/office/powerpoint/2010/main" val="2641862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95" imgH="396" progId="TCLayout.ActiveDocument.1">
                  <p:embed/>
                </p:oleObj>
              </mc:Choice>
              <mc:Fallback>
                <p:oleObj name="Diapositive think-cell" r:id="rId4" imgW="395" imgH="396" progId="TCLayout.ActiveDocument.1">
                  <p:embed/>
                  <p:pic>
                    <p:nvPicPr>
                      <p:cNvPr id="11" name="Objet 10" hidden="1">
                        <a:extLst>
                          <a:ext uri="{FF2B5EF4-FFF2-40B4-BE49-F238E27FC236}">
                            <a16:creationId xmlns:a16="http://schemas.microsoft.com/office/drawing/2014/main" id="{CCAAD524-9E81-44F6-96D6-528434C9BE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Espace réservé de la date 3">
            <a:extLst>
              <a:ext uri="{FF2B5EF4-FFF2-40B4-BE49-F238E27FC236}">
                <a16:creationId xmlns:a16="http://schemas.microsoft.com/office/drawing/2014/main" id="{B652330C-2FAB-4CF2-ACE2-8C8DEE0205BF}"/>
              </a:ext>
            </a:extLst>
          </p:cNvPr>
          <p:cNvSpPr>
            <a:spLocks noGrp="1"/>
          </p:cNvSpPr>
          <p:nvPr>
            <p:ph type="dt" sz="half" idx="10"/>
          </p:nvPr>
        </p:nvSpPr>
        <p:spPr/>
        <p:txBody>
          <a:bodyPr/>
          <a:lstStyle/>
          <a:p>
            <a:pPr algn="l"/>
            <a:r>
              <a:rPr lang="en-GB" noProof="0"/>
              <a:t>Date</a:t>
            </a:r>
          </a:p>
        </p:txBody>
      </p:sp>
      <p:sp>
        <p:nvSpPr>
          <p:cNvPr id="5" name="Espace réservé du pied de page 4">
            <a:extLst>
              <a:ext uri="{FF2B5EF4-FFF2-40B4-BE49-F238E27FC236}">
                <a16:creationId xmlns:a16="http://schemas.microsoft.com/office/drawing/2014/main" id="{63ECD7C3-DD3C-470B-AD35-E6BE5571C986}"/>
              </a:ext>
            </a:extLst>
          </p:cNvPr>
          <p:cNvSpPr>
            <a:spLocks noGrp="1"/>
          </p:cNvSpPr>
          <p:nvPr>
            <p:ph type="ftr" sz="quarter" idx="11"/>
          </p:nvPr>
        </p:nvSpPr>
        <p:spPr/>
        <p:txBody>
          <a:bodyPr/>
          <a:lstStyle/>
          <a:p>
            <a:r>
              <a:rPr lang="en-GB" noProof="0"/>
              <a:t>Title of the presentation on three lines - Lorem </a:t>
            </a:r>
            <a:r>
              <a:rPr lang="en-GB" noProof="0" err="1"/>
              <a:t>impsum</a:t>
            </a:r>
            <a:r>
              <a:rPr lang="en-GB" noProof="0"/>
              <a:t> dolor sit amet consectetuer adipiscing elit, sed diam nonummy</a:t>
            </a:r>
          </a:p>
        </p:txBody>
      </p:sp>
      <p:sp>
        <p:nvSpPr>
          <p:cNvPr id="6" name="Espace réservé du numéro de diapositive 5">
            <a:extLst>
              <a:ext uri="{FF2B5EF4-FFF2-40B4-BE49-F238E27FC236}">
                <a16:creationId xmlns:a16="http://schemas.microsoft.com/office/drawing/2014/main" id="{75287C52-F5F1-4455-AF87-DA5B6F09145A}"/>
              </a:ext>
            </a:extLst>
          </p:cNvPr>
          <p:cNvSpPr>
            <a:spLocks noGrp="1"/>
          </p:cNvSpPr>
          <p:nvPr>
            <p:ph type="sldNum" sz="quarter" idx="12"/>
          </p:nvPr>
        </p:nvSpPr>
        <p:spPr/>
        <p:txBody>
          <a:bodyPr/>
          <a:lstStyle/>
          <a:p>
            <a:fld id="{733122C9-A0B9-462F-8757-0847AD287B63}" type="slidenum">
              <a:rPr lang="en-GB" noProof="0" smtClean="0"/>
              <a:pPr/>
              <a:t>1</a:t>
            </a:fld>
            <a:endParaRPr lang="en-GB" noProof="0"/>
          </a:p>
        </p:txBody>
      </p:sp>
      <p:sp>
        <p:nvSpPr>
          <p:cNvPr id="9" name="Titre 8">
            <a:extLst>
              <a:ext uri="{FF2B5EF4-FFF2-40B4-BE49-F238E27FC236}">
                <a16:creationId xmlns:a16="http://schemas.microsoft.com/office/drawing/2014/main" id="{0F581EAE-918E-497F-B6F6-4FFD28101CD3}"/>
              </a:ext>
            </a:extLst>
          </p:cNvPr>
          <p:cNvSpPr>
            <a:spLocks noGrp="1"/>
          </p:cNvSpPr>
          <p:nvPr>
            <p:ph type="title"/>
          </p:nvPr>
        </p:nvSpPr>
        <p:spPr/>
        <p:txBody>
          <a:bodyPr vert="horz">
            <a:normAutofit/>
          </a:bodyPr>
          <a:lstStyle/>
          <a:p>
            <a:r>
              <a:rPr lang="en-US" dirty="0"/>
              <a:t>SANTIAGO L7</a:t>
            </a:r>
            <a:br>
              <a:rPr lang="en-US" dirty="0"/>
            </a:br>
            <a:r>
              <a:rPr lang="en-US" dirty="0"/>
              <a:t>DC 5</a:t>
            </a:r>
          </a:p>
        </p:txBody>
      </p:sp>
      <p:sp>
        <p:nvSpPr>
          <p:cNvPr id="13" name="Espace réservé du texte 12">
            <a:extLst>
              <a:ext uri="{FF2B5EF4-FFF2-40B4-BE49-F238E27FC236}">
                <a16:creationId xmlns:a16="http://schemas.microsoft.com/office/drawing/2014/main" id="{431690AC-EE3C-4AF2-ADC5-3B0728635CAC}"/>
              </a:ext>
            </a:extLst>
          </p:cNvPr>
          <p:cNvSpPr>
            <a:spLocks noGrp="1"/>
          </p:cNvSpPr>
          <p:nvPr>
            <p:ph type="body" sz="quarter" idx="14"/>
          </p:nvPr>
        </p:nvSpPr>
        <p:spPr/>
        <p:txBody>
          <a:bodyPr/>
          <a:lstStyle/>
          <a:p>
            <a:r>
              <a:rPr lang="fr-FR" dirty="0"/>
              <a:t>Marzo 2025</a:t>
            </a:r>
            <a:endParaRPr lang="en-US" dirty="0"/>
          </a:p>
        </p:txBody>
      </p:sp>
      <p:sp>
        <p:nvSpPr>
          <p:cNvPr id="15" name="Sous-titre 14">
            <a:extLst>
              <a:ext uri="{FF2B5EF4-FFF2-40B4-BE49-F238E27FC236}">
                <a16:creationId xmlns:a16="http://schemas.microsoft.com/office/drawing/2014/main" id="{9D8159E9-F2A8-41C6-ADDA-619BA3C8BE04}"/>
              </a:ext>
            </a:extLst>
          </p:cNvPr>
          <p:cNvSpPr>
            <a:spLocks noGrp="1"/>
          </p:cNvSpPr>
          <p:nvPr>
            <p:ph type="subTitle" idx="1"/>
          </p:nvPr>
        </p:nvSpPr>
        <p:spPr/>
        <p:txBody>
          <a:bodyPr>
            <a:normAutofit/>
          </a:bodyPr>
          <a:lstStyle/>
          <a:p>
            <a:r>
              <a:rPr lang="en-US" dirty="0"/>
              <a:t>Libro de </a:t>
            </a:r>
            <a:r>
              <a:rPr lang="en-US" dirty="0" err="1"/>
              <a:t>Diseño</a:t>
            </a:r>
            <a:r>
              <a:rPr lang="en-US" dirty="0"/>
              <a:t> 5</a:t>
            </a:r>
          </a:p>
        </p:txBody>
      </p:sp>
      <p:pic>
        <p:nvPicPr>
          <p:cNvPr id="12" name="Espace réservé pour une image  11">
            <a:extLst>
              <a:ext uri="{FF2B5EF4-FFF2-40B4-BE49-F238E27FC236}">
                <a16:creationId xmlns:a16="http://schemas.microsoft.com/office/drawing/2014/main" id="{A882F7E9-AF09-481F-9CD0-406F704846E1}"/>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9675" r="36529"/>
          <a:stretch/>
        </p:blipFill>
        <p:spPr>
          <a:xfrm>
            <a:off x="1839000" y="712708"/>
            <a:ext cx="4257000" cy="4860000"/>
          </a:xfrm>
        </p:spPr>
      </p:pic>
    </p:spTree>
    <p:extLst>
      <p:ext uri="{BB962C8B-B14F-4D97-AF65-F5344CB8AC3E}">
        <p14:creationId xmlns:p14="http://schemas.microsoft.com/office/powerpoint/2010/main" val="1227121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A7FFD-9E88-3B06-C857-021B4389AB4D}"/>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F2EA4C50-9067-3EF7-103C-A6F6EDDC0F17}"/>
              </a:ext>
            </a:extLst>
          </p:cNvPr>
          <p:cNvPicPr>
            <a:picLocks noChangeAspect="1"/>
          </p:cNvPicPr>
          <p:nvPr/>
        </p:nvPicPr>
        <p:blipFill>
          <a:blip r:embed="rId3" cstate="print">
            <a:extLst>
              <a:ext uri="{28A0092B-C50C-407E-A947-70E740481C1C}">
                <a14:useLocalDpi xmlns:a14="http://schemas.microsoft.com/office/drawing/2010/main" val="0"/>
              </a:ext>
            </a:extLst>
          </a:blip>
          <a:srcRect t="16613" b="16613"/>
          <a:stretch/>
        </p:blipFill>
        <p:spPr>
          <a:xfrm>
            <a:off x="1" y="4869618"/>
            <a:ext cx="12192000" cy="1356249"/>
          </a:xfrm>
          <a:prstGeom prst="rect">
            <a:avLst/>
          </a:prstGeom>
        </p:spPr>
      </p:pic>
      <p:pic>
        <p:nvPicPr>
          <p:cNvPr id="6" name="Image 5">
            <a:extLst>
              <a:ext uri="{FF2B5EF4-FFF2-40B4-BE49-F238E27FC236}">
                <a16:creationId xmlns:a16="http://schemas.microsoft.com/office/drawing/2014/main" id="{06259564-319E-25C2-8C0D-6F1BC95C5CE3}"/>
              </a:ext>
            </a:extLst>
          </p:cNvPr>
          <p:cNvPicPr>
            <a:picLocks noChangeAspect="1"/>
          </p:cNvPicPr>
          <p:nvPr/>
        </p:nvPicPr>
        <p:blipFill>
          <a:blip r:embed="rId4" cstate="print">
            <a:extLst>
              <a:ext uri="{28A0092B-C50C-407E-A947-70E740481C1C}">
                <a14:useLocalDpi xmlns:a14="http://schemas.microsoft.com/office/drawing/2010/main" val="0"/>
              </a:ext>
            </a:extLst>
          </a:blip>
          <a:srcRect t="16613" b="16613"/>
          <a:stretch/>
        </p:blipFill>
        <p:spPr>
          <a:xfrm>
            <a:off x="1" y="3798089"/>
            <a:ext cx="12192000" cy="1356249"/>
          </a:xfrm>
          <a:prstGeom prst="rect">
            <a:avLst/>
          </a:prstGeom>
        </p:spPr>
      </p:pic>
      <p:sp>
        <p:nvSpPr>
          <p:cNvPr id="13" name="Date Placeholder 3">
            <a:extLst>
              <a:ext uri="{FF2B5EF4-FFF2-40B4-BE49-F238E27FC236}">
                <a16:creationId xmlns:a16="http://schemas.microsoft.com/office/drawing/2014/main" id="{EC5D88A4-4C91-C418-5CF9-F24CC93B4BDB}"/>
              </a:ext>
            </a:extLst>
          </p:cNvPr>
          <p:cNvSpPr>
            <a:spLocks noGrp="1"/>
          </p:cNvSpPr>
          <p:nvPr>
            <p:ph type="dt" sz="half" idx="14"/>
          </p:nvPr>
        </p:nvSpPr>
        <p:spPr>
          <a:xfrm>
            <a:off x="0" y="6678000"/>
            <a:ext cx="240000" cy="180000"/>
          </a:xfrm>
        </p:spPr>
        <p:txBody>
          <a:bodyPr/>
          <a:lstStyle/>
          <a:p>
            <a:pPr algn="l">
              <a:spcAft>
                <a:spcPts val="600"/>
              </a:spcAft>
            </a:pPr>
            <a:r>
              <a:rPr lang="en-GB" noProof="0"/>
              <a:t>Date</a:t>
            </a:r>
          </a:p>
        </p:txBody>
      </p:sp>
      <p:sp>
        <p:nvSpPr>
          <p:cNvPr id="15" name="Footer Placeholder 4">
            <a:extLst>
              <a:ext uri="{FF2B5EF4-FFF2-40B4-BE49-F238E27FC236}">
                <a16:creationId xmlns:a16="http://schemas.microsoft.com/office/drawing/2014/main" id="{4C783235-F08A-C311-359A-3D6A35E85618}"/>
              </a:ext>
            </a:extLst>
          </p:cNvPr>
          <p:cNvSpPr>
            <a:spLocks noGrp="1"/>
          </p:cNvSpPr>
          <p:nvPr>
            <p:ph type="ftr" sz="quarter" idx="15"/>
          </p:nvPr>
        </p:nvSpPr>
        <p:spPr>
          <a:xfrm>
            <a:off x="0" y="6678000"/>
            <a:ext cx="240000" cy="180000"/>
          </a:xfrm>
        </p:spPr>
        <p:txBody>
          <a:bodyPr/>
          <a:lstStyle/>
          <a:p>
            <a:pPr>
              <a:spcAft>
                <a:spcPts val="600"/>
              </a:spcAft>
            </a:pPr>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7989CEE2-B9AC-5735-3B89-B1D3817EBBB3}"/>
              </a:ext>
            </a:extLst>
          </p:cNvPr>
          <p:cNvSpPr>
            <a:spLocks noGrp="1"/>
          </p:cNvSpPr>
          <p:nvPr>
            <p:ph type="sldNum" sz="quarter" idx="16"/>
          </p:nvPr>
        </p:nvSpPr>
        <p:spPr>
          <a:xfrm>
            <a:off x="11551083" y="6438518"/>
            <a:ext cx="639565" cy="419482"/>
          </a:xfrm>
        </p:spPr>
        <p:txBody>
          <a:bodyPr anchor="t">
            <a:normAutofit/>
          </a:bodyPr>
          <a:lstStyle/>
          <a:p>
            <a:pPr>
              <a:spcAft>
                <a:spcPts val="600"/>
              </a:spcAft>
            </a:pPr>
            <a:fld id="{733122C9-A0B9-462F-8757-0847AD287B63}" type="slidenum">
              <a:rPr lang="en-GB" noProof="0" smtClean="0"/>
              <a:pPr>
                <a:spcAft>
                  <a:spcPts val="600"/>
                </a:spcAft>
              </a:pPr>
              <a:t>10</a:t>
            </a:fld>
            <a:endParaRPr lang="en-GB" noProof="0"/>
          </a:p>
        </p:txBody>
      </p:sp>
      <p:sp>
        <p:nvSpPr>
          <p:cNvPr id="2" name="Espace réservé de la date 1" hidden="1">
            <a:extLst>
              <a:ext uri="{FF2B5EF4-FFF2-40B4-BE49-F238E27FC236}">
                <a16:creationId xmlns:a16="http://schemas.microsoft.com/office/drawing/2014/main" id="{0E04751C-F4CA-2F7D-F893-96DB7FF7AFED}"/>
              </a:ext>
            </a:extLst>
          </p:cNvPr>
          <p:cNvSpPr>
            <a:spLocks noGrp="1"/>
          </p:cNvSpPr>
          <p:nvPr>
            <p:ph type="dt" sz="half" idx="4294967295"/>
          </p:nvPr>
        </p:nvSpPr>
        <p:spPr>
          <a:xfrm>
            <a:off x="0" y="6678000"/>
            <a:ext cx="240000" cy="180000"/>
          </a:xfrm>
        </p:spPr>
        <p:txBody>
          <a:bodyPr/>
          <a:lstStyle/>
          <a:p>
            <a:pPr algn="l">
              <a:spcAft>
                <a:spcPts val="600"/>
              </a:spcAft>
            </a:pPr>
            <a:r>
              <a:rPr lang="en-GB" noProof="0"/>
              <a:t>Date</a:t>
            </a:r>
          </a:p>
        </p:txBody>
      </p:sp>
      <p:sp>
        <p:nvSpPr>
          <p:cNvPr id="3" name="Espace réservé du pied de page 2">
            <a:extLst>
              <a:ext uri="{FF2B5EF4-FFF2-40B4-BE49-F238E27FC236}">
                <a16:creationId xmlns:a16="http://schemas.microsoft.com/office/drawing/2014/main" id="{9CD704C4-EA25-C85B-B85F-73E694D83782}"/>
              </a:ext>
            </a:extLst>
          </p:cNvPr>
          <p:cNvSpPr>
            <a:spLocks noGrp="1"/>
          </p:cNvSpPr>
          <p:nvPr>
            <p:ph type="ftr" sz="quarter" idx="4294967295"/>
          </p:nvPr>
        </p:nvSpPr>
        <p:spPr>
          <a:xfrm>
            <a:off x="0" y="6678000"/>
            <a:ext cx="240000" cy="180000"/>
          </a:xfrm>
        </p:spPr>
        <p:txBody>
          <a:bodyPr/>
          <a:lstStyle/>
          <a:p>
            <a:pPr>
              <a:spcAft>
                <a:spcPts val="600"/>
              </a:spcAft>
            </a:pPr>
            <a:r>
              <a:rPr lang="en-GB" noProof="0"/>
              <a:t>Title of the presentation on three lines - Lorem impsum dolor sit amet consectetuer adipiscing elit, sed diam nonummy</a:t>
            </a:r>
          </a:p>
        </p:txBody>
      </p:sp>
      <p:sp>
        <p:nvSpPr>
          <p:cNvPr id="9" name="Titre 3">
            <a:extLst>
              <a:ext uri="{FF2B5EF4-FFF2-40B4-BE49-F238E27FC236}">
                <a16:creationId xmlns:a16="http://schemas.microsoft.com/office/drawing/2014/main" id="{79F8E934-D13C-8FB8-8B10-6435F1D3BE48}"/>
              </a:ext>
            </a:extLst>
          </p:cNvPr>
          <p:cNvSpPr txBox="1">
            <a:spLocks/>
          </p:cNvSpPr>
          <p:nvPr/>
        </p:nvSpPr>
        <p:spPr>
          <a:xfrm>
            <a:off x="792000" y="557645"/>
            <a:ext cx="10605600" cy="648000"/>
          </a:xfrm>
          <a:prstGeom prst="rect">
            <a:avLst/>
          </a:prstGeom>
        </p:spPr>
        <p:txBody>
          <a:bodyPr/>
          <a:lstStyle>
            <a:lvl1pPr algn="l" defTabSz="914400" rtl="0" eaLnBrk="1" latinLnBrk="0" hangingPunct="1">
              <a:lnSpc>
                <a:spcPct val="75000"/>
              </a:lnSpc>
              <a:spcBef>
                <a:spcPct val="0"/>
              </a:spcBef>
              <a:buNone/>
              <a:defRPr sz="2400" b="0" kern="1200">
                <a:solidFill>
                  <a:schemeClr val="accent3"/>
                </a:solidFill>
                <a:latin typeface="+mj-lt"/>
                <a:ea typeface="+mj-ea"/>
                <a:cs typeface="+mj-cs"/>
              </a:defRPr>
            </a:lvl1pPr>
          </a:lstStyle>
          <a:p>
            <a:r>
              <a:rPr lang="en-GB" dirty="0"/>
              <a:t>DISEÑO EXTERIOR</a:t>
            </a:r>
            <a:br>
              <a:rPr lang="en-GB" dirty="0"/>
            </a:br>
            <a:endParaRPr lang="fr-FR" dirty="0"/>
          </a:p>
        </p:txBody>
      </p:sp>
      <p:pic>
        <p:nvPicPr>
          <p:cNvPr id="12" name="Image 11">
            <a:extLst>
              <a:ext uri="{FF2B5EF4-FFF2-40B4-BE49-F238E27FC236}">
                <a16:creationId xmlns:a16="http://schemas.microsoft.com/office/drawing/2014/main" id="{65044F41-EF5C-8DFD-AA60-780989404BC6}"/>
              </a:ext>
            </a:extLst>
          </p:cNvPr>
          <p:cNvPicPr>
            <a:picLocks noChangeAspect="1"/>
          </p:cNvPicPr>
          <p:nvPr/>
        </p:nvPicPr>
        <p:blipFill>
          <a:blip r:embed="rId5" cstate="print">
            <a:extLst>
              <a:ext uri="{28A0092B-C50C-407E-A947-70E740481C1C}">
                <a14:useLocalDpi xmlns:a14="http://schemas.microsoft.com/office/drawing/2010/main" val="0"/>
              </a:ext>
            </a:extLst>
          </a:blip>
          <a:srcRect l="41683" t="19259" r="439" b="28863"/>
          <a:stretch/>
        </p:blipFill>
        <p:spPr>
          <a:xfrm>
            <a:off x="4816098" y="669540"/>
            <a:ext cx="7375902" cy="3305614"/>
          </a:xfrm>
          <a:prstGeom prst="rect">
            <a:avLst/>
          </a:prstGeom>
        </p:spPr>
      </p:pic>
      <p:pic>
        <p:nvPicPr>
          <p:cNvPr id="10" name="Image 9" descr="Une image contenant véhicule, Pièce auto, transport, voiture&#10;&#10;Le contenu généré par l’IA peut être incorrect.">
            <a:extLst>
              <a:ext uri="{FF2B5EF4-FFF2-40B4-BE49-F238E27FC236}">
                <a16:creationId xmlns:a16="http://schemas.microsoft.com/office/drawing/2014/main" id="{B07D8B5C-A774-047F-7A70-CA60E71D2541}"/>
              </a:ext>
            </a:extLst>
          </p:cNvPr>
          <p:cNvPicPr>
            <a:picLocks noChangeAspect="1"/>
          </p:cNvPicPr>
          <p:nvPr/>
        </p:nvPicPr>
        <p:blipFill>
          <a:blip r:embed="rId6" cstate="print">
            <a:extLst>
              <a:ext uri="{28A0092B-C50C-407E-A947-70E740481C1C}">
                <a14:useLocalDpi xmlns:a14="http://schemas.microsoft.com/office/drawing/2010/main" val="0"/>
              </a:ext>
            </a:extLst>
          </a:blip>
          <a:srcRect l="29843" r="30095"/>
          <a:stretch/>
        </p:blipFill>
        <p:spPr>
          <a:xfrm>
            <a:off x="2492417" y="1300354"/>
            <a:ext cx="2143155" cy="2674800"/>
          </a:xfrm>
          <a:prstGeom prst="rect">
            <a:avLst/>
          </a:prstGeom>
        </p:spPr>
      </p:pic>
      <p:pic>
        <p:nvPicPr>
          <p:cNvPr id="14" name="Image 13" descr="Une image contenant véhicule, Pièce auto, lampe, voiture&#10;&#10;Le contenu généré par l’IA peut être incorrect.">
            <a:extLst>
              <a:ext uri="{FF2B5EF4-FFF2-40B4-BE49-F238E27FC236}">
                <a16:creationId xmlns:a16="http://schemas.microsoft.com/office/drawing/2014/main" id="{DC59EA6C-290E-AD26-4084-B54BB7C44C9E}"/>
              </a:ext>
            </a:extLst>
          </p:cNvPr>
          <p:cNvPicPr>
            <a:picLocks noChangeAspect="1"/>
          </p:cNvPicPr>
          <p:nvPr/>
        </p:nvPicPr>
        <p:blipFill>
          <a:blip r:embed="rId7" cstate="print">
            <a:extLst>
              <a:ext uri="{28A0092B-C50C-407E-A947-70E740481C1C}">
                <a14:useLocalDpi xmlns:a14="http://schemas.microsoft.com/office/drawing/2010/main" val="0"/>
              </a:ext>
            </a:extLst>
          </a:blip>
          <a:srcRect l="30024" r="29914"/>
          <a:stretch/>
        </p:blipFill>
        <p:spPr>
          <a:xfrm>
            <a:off x="168737" y="1300354"/>
            <a:ext cx="2143154" cy="2674800"/>
          </a:xfrm>
          <a:prstGeom prst="rect">
            <a:avLst/>
          </a:prstGeom>
        </p:spPr>
      </p:pic>
    </p:spTree>
    <p:extLst>
      <p:ext uri="{BB962C8B-B14F-4D97-AF65-F5344CB8AC3E}">
        <p14:creationId xmlns:p14="http://schemas.microsoft.com/office/powerpoint/2010/main" val="157890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C817-A775-CA5D-5015-1318B802686D}"/>
            </a:ext>
          </a:extLst>
        </p:cNvPr>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FAE19027-E294-F836-10E8-BC71A9433145}"/>
              </a:ext>
            </a:extLst>
          </p:cNvPr>
          <p:cNvSpPr>
            <a:spLocks noGrp="1"/>
          </p:cNvSpPr>
          <p:nvPr>
            <p:ph type="dt" sz="half" idx="14"/>
          </p:nvPr>
        </p:nvSpPr>
        <p:spPr bwMode="gray"/>
        <p:txBody>
          <a:bodyPr/>
          <a:lstStyle/>
          <a:p>
            <a:pPr algn="l"/>
            <a:r>
              <a:rPr lang="en-GB"/>
              <a:t>Date</a:t>
            </a:r>
          </a:p>
        </p:txBody>
      </p:sp>
      <p:sp>
        <p:nvSpPr>
          <p:cNvPr id="6" name="Espace réservé du pied de page 5">
            <a:extLst>
              <a:ext uri="{FF2B5EF4-FFF2-40B4-BE49-F238E27FC236}">
                <a16:creationId xmlns:a16="http://schemas.microsoft.com/office/drawing/2014/main" id="{8A6B1F1D-E1D4-BE22-B46A-72477ABE46D6}"/>
              </a:ext>
            </a:extLst>
          </p:cNvPr>
          <p:cNvSpPr>
            <a:spLocks noGrp="1"/>
          </p:cNvSpPr>
          <p:nvPr>
            <p:ph type="ftr" sz="quarter" idx="15"/>
          </p:nvPr>
        </p:nvSpPr>
        <p:spPr bwMode="gray"/>
        <p:txBody>
          <a:bodyPr/>
          <a:lstStyle/>
          <a:p>
            <a:r>
              <a:rPr lang="en-GB"/>
              <a:t>Title of the presentation on three lines - Lorem impsum dolor sit amet consectetuer adipiscing elit, sed diam nonummy</a:t>
            </a:r>
          </a:p>
        </p:txBody>
      </p:sp>
      <p:sp>
        <p:nvSpPr>
          <p:cNvPr id="7" name="Espace réservé du numéro de diapositive 6">
            <a:extLst>
              <a:ext uri="{FF2B5EF4-FFF2-40B4-BE49-F238E27FC236}">
                <a16:creationId xmlns:a16="http://schemas.microsoft.com/office/drawing/2014/main" id="{A09B493B-1859-72E7-3F60-7380113CB60D}"/>
              </a:ext>
            </a:extLst>
          </p:cNvPr>
          <p:cNvSpPr>
            <a:spLocks noGrp="1"/>
          </p:cNvSpPr>
          <p:nvPr>
            <p:ph type="sldNum" sz="quarter" idx="16"/>
          </p:nvPr>
        </p:nvSpPr>
        <p:spPr bwMode="gray"/>
        <p:txBody>
          <a:bodyPr/>
          <a:lstStyle/>
          <a:p>
            <a:fld id="{733122C9-A0B9-462F-8757-0847AD287B63}" type="slidenum">
              <a:rPr lang="en-GB" smtClean="0"/>
              <a:pPr/>
              <a:t>11</a:t>
            </a:fld>
            <a:endParaRPr lang="en-GB"/>
          </a:p>
        </p:txBody>
      </p:sp>
      <p:sp>
        <p:nvSpPr>
          <p:cNvPr id="36" name="Titre 35">
            <a:extLst>
              <a:ext uri="{FF2B5EF4-FFF2-40B4-BE49-F238E27FC236}">
                <a16:creationId xmlns:a16="http://schemas.microsoft.com/office/drawing/2014/main" id="{87FA2408-30DC-9903-46C9-F4CF2C6C55A4}"/>
              </a:ext>
            </a:extLst>
          </p:cNvPr>
          <p:cNvSpPr>
            <a:spLocks noGrp="1"/>
          </p:cNvSpPr>
          <p:nvPr>
            <p:ph type="title"/>
          </p:nvPr>
        </p:nvSpPr>
        <p:spPr/>
        <p:txBody>
          <a:bodyPr/>
          <a:lstStyle/>
          <a:p>
            <a:r>
              <a:rPr lang="fr-FR" dirty="0"/>
              <a:t>DISEÑO EXTERIOR  I  Colores y </a:t>
            </a:r>
            <a:r>
              <a:rPr lang="fr-FR" dirty="0" err="1"/>
              <a:t>descripción</a:t>
            </a:r>
            <a:r>
              <a:rPr lang="fr-FR" dirty="0"/>
              <a:t> de </a:t>
            </a:r>
            <a:r>
              <a:rPr lang="fr-FR" dirty="0" err="1"/>
              <a:t>Materiales</a:t>
            </a:r>
            <a:endParaRPr lang="fr-FR" dirty="0"/>
          </a:p>
        </p:txBody>
      </p:sp>
      <p:sp>
        <p:nvSpPr>
          <p:cNvPr id="13" name="Espace réservé du contenu 12">
            <a:extLst>
              <a:ext uri="{FF2B5EF4-FFF2-40B4-BE49-F238E27FC236}">
                <a16:creationId xmlns:a16="http://schemas.microsoft.com/office/drawing/2014/main" id="{AD4CB353-BEC3-21BC-714F-8B348845DD2B}"/>
              </a:ext>
            </a:extLst>
          </p:cNvPr>
          <p:cNvSpPr txBox="1">
            <a:spLocks/>
          </p:cNvSpPr>
          <p:nvPr/>
        </p:nvSpPr>
        <p:spPr bwMode="gray">
          <a:xfrm>
            <a:off x="9339155" y="2049330"/>
            <a:ext cx="2235252"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3000 Flame red</a:t>
            </a:r>
          </a:p>
          <a:p>
            <a:pPr marL="0" indent="0">
              <a:lnSpc>
                <a:spcPct val="100000"/>
              </a:lnSpc>
              <a:spcBef>
                <a:spcPts val="0"/>
              </a:spcBef>
              <a:buFont typeface="Arial" pitchFamily="34" charset="0"/>
              <a:buNone/>
            </a:pPr>
            <a:r>
              <a:rPr lang="en-GB" sz="1000" dirty="0"/>
              <a:t>Pintura y </a:t>
            </a:r>
            <a:r>
              <a:rPr lang="en-GB" sz="1000" dirty="0" err="1"/>
              <a:t>adhesivado</a:t>
            </a:r>
            <a:r>
              <a:rPr lang="en-GB" sz="1000" dirty="0"/>
              <a:t> &gt;90 </a:t>
            </a:r>
            <a:r>
              <a:rPr lang="en-GB" sz="1000" dirty="0" err="1"/>
              <a:t>gu</a:t>
            </a:r>
            <a:endParaRPr lang="en-GB" sz="1000" dirty="0"/>
          </a:p>
          <a:p>
            <a:pPr marL="0" indent="0">
              <a:lnSpc>
                <a:spcPct val="100000"/>
              </a:lnSpc>
              <a:spcBef>
                <a:spcPts val="0"/>
              </a:spcBef>
              <a:buFont typeface="Arial" pitchFamily="34" charset="0"/>
              <a:buNone/>
            </a:pPr>
            <a:r>
              <a:rPr lang="en-GB" sz="1000" dirty="0" err="1"/>
              <a:t>Frente</a:t>
            </a:r>
            <a:r>
              <a:rPr lang="en-GB" sz="1000" dirty="0"/>
              <a:t> / Lateral</a:t>
            </a:r>
          </a:p>
        </p:txBody>
      </p:sp>
      <p:sp>
        <p:nvSpPr>
          <p:cNvPr id="15" name="Espace réservé du contenu 12">
            <a:extLst>
              <a:ext uri="{FF2B5EF4-FFF2-40B4-BE49-F238E27FC236}">
                <a16:creationId xmlns:a16="http://schemas.microsoft.com/office/drawing/2014/main" id="{8C7136BE-CAAD-3F8C-94F8-9A0AE303922B}"/>
              </a:ext>
            </a:extLst>
          </p:cNvPr>
          <p:cNvSpPr txBox="1">
            <a:spLocks/>
          </p:cNvSpPr>
          <p:nvPr/>
        </p:nvSpPr>
        <p:spPr bwMode="gray">
          <a:xfrm>
            <a:off x="9339155" y="1138866"/>
            <a:ext cx="1642203"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9005</a:t>
            </a:r>
          </a:p>
          <a:p>
            <a:pPr marL="0" indent="0">
              <a:lnSpc>
                <a:spcPct val="100000"/>
              </a:lnSpc>
              <a:spcBef>
                <a:spcPts val="0"/>
              </a:spcBef>
              <a:buFont typeface="Arial" pitchFamily="34" charset="0"/>
              <a:buNone/>
            </a:pPr>
            <a:r>
              <a:rPr lang="en-GB" sz="1000" dirty="0"/>
              <a:t>Pintura y </a:t>
            </a:r>
            <a:r>
              <a:rPr lang="en-GB" sz="1000" dirty="0" err="1"/>
              <a:t>adhesivado</a:t>
            </a:r>
            <a:r>
              <a:rPr lang="en-GB" sz="1000" dirty="0"/>
              <a:t> &gt;90 </a:t>
            </a:r>
            <a:r>
              <a:rPr lang="en-GB" sz="1000" dirty="0" err="1"/>
              <a:t>gu</a:t>
            </a:r>
            <a:endParaRPr lang="en-GB" sz="1000" dirty="0"/>
          </a:p>
          <a:p>
            <a:pPr marL="0" indent="0">
              <a:lnSpc>
                <a:spcPct val="100000"/>
              </a:lnSpc>
              <a:spcBef>
                <a:spcPts val="0"/>
              </a:spcBef>
              <a:buFont typeface="Arial" pitchFamily="34" charset="0"/>
              <a:buNone/>
            </a:pPr>
            <a:r>
              <a:rPr lang="en-GB" sz="1000" dirty="0" err="1"/>
              <a:t>Frente</a:t>
            </a:r>
            <a:r>
              <a:rPr lang="en-GB" sz="1000" dirty="0"/>
              <a:t>/ </a:t>
            </a:r>
            <a:r>
              <a:rPr lang="en-GB" sz="1000" dirty="0" err="1"/>
              <a:t>Puertas</a:t>
            </a:r>
            <a:r>
              <a:rPr lang="en-GB" sz="1000" dirty="0"/>
              <a:t> / Lateral</a:t>
            </a:r>
          </a:p>
        </p:txBody>
      </p:sp>
      <p:sp>
        <p:nvSpPr>
          <p:cNvPr id="21" name="Espace réservé du contenu 12">
            <a:extLst>
              <a:ext uri="{FF2B5EF4-FFF2-40B4-BE49-F238E27FC236}">
                <a16:creationId xmlns:a16="http://schemas.microsoft.com/office/drawing/2014/main" id="{052656FE-0771-BDB8-87CF-46C811589CB9}"/>
              </a:ext>
            </a:extLst>
          </p:cNvPr>
          <p:cNvSpPr txBox="1">
            <a:spLocks/>
          </p:cNvSpPr>
          <p:nvPr/>
        </p:nvSpPr>
        <p:spPr bwMode="gray">
          <a:xfrm>
            <a:off x="9339155" y="2925735"/>
            <a:ext cx="2235252"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Stainless steel</a:t>
            </a:r>
          </a:p>
          <a:p>
            <a:pPr marL="0" indent="0">
              <a:lnSpc>
                <a:spcPct val="100000"/>
              </a:lnSpc>
              <a:spcBef>
                <a:spcPts val="0"/>
              </a:spcBef>
              <a:buFont typeface="Arial" pitchFamily="34" charset="0"/>
              <a:buNone/>
            </a:pPr>
            <a:r>
              <a:rPr lang="en-GB" sz="1000" dirty="0" err="1"/>
              <a:t>Caja</a:t>
            </a:r>
            <a:r>
              <a:rPr lang="en-GB" sz="1000" dirty="0"/>
              <a:t> / </a:t>
            </a:r>
            <a:r>
              <a:rPr lang="en-GB" sz="1000" dirty="0" err="1"/>
              <a:t>Techo</a:t>
            </a:r>
            <a:endParaRPr lang="en-GB" sz="1000" dirty="0"/>
          </a:p>
        </p:txBody>
      </p:sp>
      <p:sp>
        <p:nvSpPr>
          <p:cNvPr id="26" name="Espace réservé du contenu 12">
            <a:extLst>
              <a:ext uri="{FF2B5EF4-FFF2-40B4-BE49-F238E27FC236}">
                <a16:creationId xmlns:a16="http://schemas.microsoft.com/office/drawing/2014/main" id="{B587B6F9-3969-B4B1-CB10-FE0F1FF242F1}"/>
              </a:ext>
            </a:extLst>
          </p:cNvPr>
          <p:cNvSpPr txBox="1">
            <a:spLocks/>
          </p:cNvSpPr>
          <p:nvPr/>
        </p:nvSpPr>
        <p:spPr bwMode="gray">
          <a:xfrm>
            <a:off x="9339155" y="4590334"/>
            <a:ext cx="2235252"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7043</a:t>
            </a:r>
          </a:p>
          <a:p>
            <a:pPr marL="0" indent="0">
              <a:lnSpc>
                <a:spcPct val="100000"/>
              </a:lnSpc>
              <a:spcBef>
                <a:spcPts val="0"/>
              </a:spcBef>
              <a:buNone/>
            </a:pPr>
            <a:r>
              <a:rPr lang="en-GB" sz="1000" dirty="0"/>
              <a:t>Pintura</a:t>
            </a:r>
          </a:p>
          <a:p>
            <a:pPr marL="0" indent="0">
              <a:lnSpc>
                <a:spcPct val="100000"/>
              </a:lnSpc>
              <a:spcBef>
                <a:spcPts val="0"/>
              </a:spcBef>
              <a:buFont typeface="Arial" pitchFamily="34" charset="0"/>
              <a:buNone/>
            </a:pPr>
            <a:r>
              <a:rPr lang="en-GB" sz="1000" dirty="0" err="1"/>
              <a:t>Elementos</a:t>
            </a:r>
            <a:r>
              <a:rPr lang="en-GB" sz="1000" dirty="0"/>
              <a:t> Bajo </a:t>
            </a:r>
            <a:r>
              <a:rPr lang="en-GB" sz="1000" dirty="0" err="1"/>
              <a:t>bastidor</a:t>
            </a:r>
            <a:endParaRPr lang="en-GB" sz="1000" dirty="0"/>
          </a:p>
        </p:txBody>
      </p:sp>
      <p:sp>
        <p:nvSpPr>
          <p:cNvPr id="37" name="Espace réservé du contenu 12">
            <a:extLst>
              <a:ext uri="{FF2B5EF4-FFF2-40B4-BE49-F238E27FC236}">
                <a16:creationId xmlns:a16="http://schemas.microsoft.com/office/drawing/2014/main" id="{16A5EFFC-E48A-A0DC-2FD2-1770247FE101}"/>
              </a:ext>
            </a:extLst>
          </p:cNvPr>
          <p:cNvSpPr txBox="1">
            <a:spLocks/>
          </p:cNvSpPr>
          <p:nvPr/>
        </p:nvSpPr>
        <p:spPr bwMode="gray">
          <a:xfrm>
            <a:off x="9339155" y="5386395"/>
            <a:ext cx="2235252"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7012</a:t>
            </a:r>
          </a:p>
          <a:p>
            <a:pPr marL="0" indent="0">
              <a:lnSpc>
                <a:spcPct val="100000"/>
              </a:lnSpc>
              <a:spcBef>
                <a:spcPts val="0"/>
              </a:spcBef>
              <a:buNone/>
            </a:pPr>
            <a:r>
              <a:rPr lang="en-GB" sz="1000" dirty="0"/>
              <a:t>Pintura</a:t>
            </a:r>
          </a:p>
          <a:p>
            <a:pPr marL="0" indent="0">
              <a:lnSpc>
                <a:spcPct val="100000"/>
              </a:lnSpc>
              <a:spcBef>
                <a:spcPts val="0"/>
              </a:spcBef>
              <a:buFont typeface="Arial" pitchFamily="34" charset="0"/>
              <a:buNone/>
            </a:pPr>
            <a:r>
              <a:rPr lang="en-GB" sz="1000" dirty="0"/>
              <a:t>Bogie</a:t>
            </a:r>
          </a:p>
        </p:txBody>
      </p:sp>
      <p:sp>
        <p:nvSpPr>
          <p:cNvPr id="3" name="Ellipse 7">
            <a:extLst>
              <a:ext uri="{FF2B5EF4-FFF2-40B4-BE49-F238E27FC236}">
                <a16:creationId xmlns:a16="http://schemas.microsoft.com/office/drawing/2014/main" id="{F1BC4230-B41B-F294-14AD-18E19565CA4C}"/>
              </a:ext>
            </a:extLst>
          </p:cNvPr>
          <p:cNvSpPr/>
          <p:nvPr/>
        </p:nvSpPr>
        <p:spPr>
          <a:xfrm>
            <a:off x="8130286" y="2081261"/>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C02</a:t>
            </a:r>
          </a:p>
        </p:txBody>
      </p:sp>
      <p:sp>
        <p:nvSpPr>
          <p:cNvPr id="16" name="Ellipse 10">
            <a:extLst>
              <a:ext uri="{FF2B5EF4-FFF2-40B4-BE49-F238E27FC236}">
                <a16:creationId xmlns:a16="http://schemas.microsoft.com/office/drawing/2014/main" id="{23D03971-F26F-2EED-1566-B8ECF53FF011}"/>
              </a:ext>
            </a:extLst>
          </p:cNvPr>
          <p:cNvSpPr/>
          <p:nvPr/>
        </p:nvSpPr>
        <p:spPr>
          <a:xfrm>
            <a:off x="8638271" y="2839591"/>
            <a:ext cx="540000" cy="540000"/>
          </a:xfrm>
          <a:prstGeom prst="ellipse">
            <a:avLst/>
          </a:prstGeom>
          <a:gradFill flip="none" rotWithShape="1">
            <a:gsLst>
              <a:gs pos="0">
                <a:srgbClr val="0C0C0C">
                  <a:tint val="66000"/>
                  <a:satMod val="160000"/>
                </a:srgbClr>
              </a:gs>
              <a:gs pos="50000">
                <a:srgbClr val="0C0C0C">
                  <a:tint val="44500"/>
                  <a:satMod val="160000"/>
                </a:srgbClr>
              </a:gs>
              <a:gs pos="100000">
                <a:srgbClr val="0C0C0C">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21">
            <a:extLst>
              <a:ext uri="{FF2B5EF4-FFF2-40B4-BE49-F238E27FC236}">
                <a16:creationId xmlns:a16="http://schemas.microsoft.com/office/drawing/2014/main" id="{456E8A94-39AF-5780-C380-BAAB8BCC3671}"/>
              </a:ext>
            </a:extLst>
          </p:cNvPr>
          <p:cNvSpPr/>
          <p:nvPr/>
        </p:nvSpPr>
        <p:spPr>
          <a:xfrm>
            <a:off x="8130286" y="1231721"/>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C01</a:t>
            </a:r>
          </a:p>
        </p:txBody>
      </p:sp>
      <p:sp>
        <p:nvSpPr>
          <p:cNvPr id="18" name="Ellipse 22">
            <a:extLst>
              <a:ext uri="{FF2B5EF4-FFF2-40B4-BE49-F238E27FC236}">
                <a16:creationId xmlns:a16="http://schemas.microsoft.com/office/drawing/2014/main" id="{26841E1C-71E9-D6D9-76C3-9DB1205DB26E}"/>
              </a:ext>
            </a:extLst>
          </p:cNvPr>
          <p:cNvSpPr/>
          <p:nvPr/>
        </p:nvSpPr>
        <p:spPr>
          <a:xfrm>
            <a:off x="8130286" y="2930801"/>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M01</a:t>
            </a:r>
          </a:p>
        </p:txBody>
      </p:sp>
      <p:sp>
        <p:nvSpPr>
          <p:cNvPr id="19" name="Ellipse 23">
            <a:extLst>
              <a:ext uri="{FF2B5EF4-FFF2-40B4-BE49-F238E27FC236}">
                <a16:creationId xmlns:a16="http://schemas.microsoft.com/office/drawing/2014/main" id="{60502AAB-72AF-AB1F-1C24-D946CE3489A9}"/>
              </a:ext>
            </a:extLst>
          </p:cNvPr>
          <p:cNvSpPr/>
          <p:nvPr/>
        </p:nvSpPr>
        <p:spPr>
          <a:xfrm>
            <a:off x="8130286" y="4629881"/>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C03</a:t>
            </a:r>
          </a:p>
        </p:txBody>
      </p:sp>
      <p:sp>
        <p:nvSpPr>
          <p:cNvPr id="38" name="Ellipse 24">
            <a:extLst>
              <a:ext uri="{FF2B5EF4-FFF2-40B4-BE49-F238E27FC236}">
                <a16:creationId xmlns:a16="http://schemas.microsoft.com/office/drawing/2014/main" id="{32BAD9C4-E189-296E-ACCD-7D11C9F7B5A7}"/>
              </a:ext>
            </a:extLst>
          </p:cNvPr>
          <p:cNvSpPr/>
          <p:nvPr/>
        </p:nvSpPr>
        <p:spPr>
          <a:xfrm>
            <a:off x="8130286" y="5479420"/>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C04</a:t>
            </a:r>
          </a:p>
        </p:txBody>
      </p:sp>
      <p:pic>
        <p:nvPicPr>
          <p:cNvPr id="39" name="Image 26">
            <a:extLst>
              <a:ext uri="{FF2B5EF4-FFF2-40B4-BE49-F238E27FC236}">
                <a16:creationId xmlns:a16="http://schemas.microsoft.com/office/drawing/2014/main" id="{A1A995BA-E8B3-A704-80C5-34B664589B38}"/>
              </a:ext>
            </a:extLst>
          </p:cNvPr>
          <p:cNvPicPr>
            <a:picLocks noChangeAspect="1"/>
          </p:cNvPicPr>
          <p:nvPr/>
        </p:nvPicPr>
        <p:blipFill>
          <a:blip r:embed="rId3" cstate="print">
            <a:extLst>
              <a:ext uri="{28A0092B-C50C-407E-A947-70E740481C1C}">
                <a14:useLocalDpi xmlns:a14="http://schemas.microsoft.com/office/drawing/2010/main" val="0"/>
              </a:ext>
            </a:extLst>
          </a:blip>
          <a:srcRect l="3585" t="13641" r="24607" b="-202"/>
          <a:stretch/>
        </p:blipFill>
        <p:spPr>
          <a:xfrm>
            <a:off x="0" y="1423916"/>
            <a:ext cx="7993039" cy="4817660"/>
          </a:xfrm>
          <a:prstGeom prst="rect">
            <a:avLst/>
          </a:prstGeom>
        </p:spPr>
      </p:pic>
      <p:sp>
        <p:nvSpPr>
          <p:cNvPr id="40" name="Ellipse 27">
            <a:extLst>
              <a:ext uri="{FF2B5EF4-FFF2-40B4-BE49-F238E27FC236}">
                <a16:creationId xmlns:a16="http://schemas.microsoft.com/office/drawing/2014/main" id="{8FEE2321-4165-1CE4-4A93-B7445752E667}"/>
              </a:ext>
            </a:extLst>
          </p:cNvPr>
          <p:cNvSpPr/>
          <p:nvPr/>
        </p:nvSpPr>
        <p:spPr>
          <a:xfrm>
            <a:off x="3363970" y="323191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C01</a:t>
            </a:r>
          </a:p>
        </p:txBody>
      </p:sp>
      <p:sp>
        <p:nvSpPr>
          <p:cNvPr id="41" name="Ellipse 28">
            <a:extLst>
              <a:ext uri="{FF2B5EF4-FFF2-40B4-BE49-F238E27FC236}">
                <a16:creationId xmlns:a16="http://schemas.microsoft.com/office/drawing/2014/main" id="{0050AC5C-DB78-D9AD-423B-44B7DF78FA86}"/>
              </a:ext>
            </a:extLst>
          </p:cNvPr>
          <p:cNvSpPr/>
          <p:nvPr/>
        </p:nvSpPr>
        <p:spPr>
          <a:xfrm>
            <a:off x="1877590" y="4447112"/>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C01</a:t>
            </a:r>
          </a:p>
        </p:txBody>
      </p:sp>
      <p:sp>
        <p:nvSpPr>
          <p:cNvPr id="42" name="Ellipse 29">
            <a:extLst>
              <a:ext uri="{FF2B5EF4-FFF2-40B4-BE49-F238E27FC236}">
                <a16:creationId xmlns:a16="http://schemas.microsoft.com/office/drawing/2014/main" id="{73CB3E64-36C3-C62E-4BF7-F494F824E11F}"/>
              </a:ext>
            </a:extLst>
          </p:cNvPr>
          <p:cNvSpPr/>
          <p:nvPr/>
        </p:nvSpPr>
        <p:spPr>
          <a:xfrm>
            <a:off x="1533455" y="3581848"/>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C02</a:t>
            </a:r>
          </a:p>
        </p:txBody>
      </p:sp>
      <p:sp>
        <p:nvSpPr>
          <p:cNvPr id="43" name="Ellipse 30">
            <a:extLst>
              <a:ext uri="{FF2B5EF4-FFF2-40B4-BE49-F238E27FC236}">
                <a16:creationId xmlns:a16="http://schemas.microsoft.com/office/drawing/2014/main" id="{C17B726F-C0E2-20A9-4EAF-67E990F73524}"/>
              </a:ext>
            </a:extLst>
          </p:cNvPr>
          <p:cNvSpPr/>
          <p:nvPr/>
        </p:nvSpPr>
        <p:spPr>
          <a:xfrm>
            <a:off x="3343191" y="399474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C02</a:t>
            </a:r>
          </a:p>
        </p:txBody>
      </p:sp>
      <p:sp>
        <p:nvSpPr>
          <p:cNvPr id="44" name="Ellipse 31">
            <a:extLst>
              <a:ext uri="{FF2B5EF4-FFF2-40B4-BE49-F238E27FC236}">
                <a16:creationId xmlns:a16="http://schemas.microsoft.com/office/drawing/2014/main" id="{7AE0E564-F3B7-89E1-A82B-C8D03AA04067}"/>
              </a:ext>
            </a:extLst>
          </p:cNvPr>
          <p:cNvSpPr/>
          <p:nvPr/>
        </p:nvSpPr>
        <p:spPr>
          <a:xfrm>
            <a:off x="3307808" y="199182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C02</a:t>
            </a:r>
          </a:p>
        </p:txBody>
      </p:sp>
      <p:sp>
        <p:nvSpPr>
          <p:cNvPr id="45" name="Ellipse 32">
            <a:extLst>
              <a:ext uri="{FF2B5EF4-FFF2-40B4-BE49-F238E27FC236}">
                <a16:creationId xmlns:a16="http://schemas.microsoft.com/office/drawing/2014/main" id="{425B302F-B770-FEED-C8A4-0A971406883B}"/>
              </a:ext>
            </a:extLst>
          </p:cNvPr>
          <p:cNvSpPr/>
          <p:nvPr/>
        </p:nvSpPr>
        <p:spPr>
          <a:xfrm>
            <a:off x="5741536" y="381898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M01</a:t>
            </a:r>
          </a:p>
        </p:txBody>
      </p:sp>
      <p:sp>
        <p:nvSpPr>
          <p:cNvPr id="46" name="Ellipse 33">
            <a:extLst>
              <a:ext uri="{FF2B5EF4-FFF2-40B4-BE49-F238E27FC236}">
                <a16:creationId xmlns:a16="http://schemas.microsoft.com/office/drawing/2014/main" id="{A48BCC45-2D70-CD4A-31EC-05D17FCBF7CB}"/>
              </a:ext>
            </a:extLst>
          </p:cNvPr>
          <p:cNvSpPr/>
          <p:nvPr/>
        </p:nvSpPr>
        <p:spPr>
          <a:xfrm>
            <a:off x="1965202" y="507295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C03</a:t>
            </a:r>
          </a:p>
        </p:txBody>
      </p:sp>
      <p:sp>
        <p:nvSpPr>
          <p:cNvPr id="47" name="Ellipse 34">
            <a:extLst>
              <a:ext uri="{FF2B5EF4-FFF2-40B4-BE49-F238E27FC236}">
                <a16:creationId xmlns:a16="http://schemas.microsoft.com/office/drawing/2014/main" id="{DF913014-5DBF-DEA6-AD31-C6607D13D7D2}"/>
              </a:ext>
            </a:extLst>
          </p:cNvPr>
          <p:cNvSpPr/>
          <p:nvPr/>
        </p:nvSpPr>
        <p:spPr>
          <a:xfrm>
            <a:off x="4397923" y="464095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C04</a:t>
            </a:r>
          </a:p>
        </p:txBody>
      </p:sp>
      <p:sp>
        <p:nvSpPr>
          <p:cNvPr id="48" name="Ellipse 3">
            <a:extLst>
              <a:ext uri="{FF2B5EF4-FFF2-40B4-BE49-F238E27FC236}">
                <a16:creationId xmlns:a16="http://schemas.microsoft.com/office/drawing/2014/main" id="{D4FF73BD-DA7E-4646-0187-92E52B044473}"/>
              </a:ext>
            </a:extLst>
          </p:cNvPr>
          <p:cNvSpPr/>
          <p:nvPr/>
        </p:nvSpPr>
        <p:spPr>
          <a:xfrm>
            <a:off x="8638271" y="1141721"/>
            <a:ext cx="540000" cy="540000"/>
          </a:xfrm>
          <a:prstGeom prst="ellipse">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8">
            <a:extLst>
              <a:ext uri="{FF2B5EF4-FFF2-40B4-BE49-F238E27FC236}">
                <a16:creationId xmlns:a16="http://schemas.microsoft.com/office/drawing/2014/main" id="{D416646E-DFE3-8371-9516-695B5992C56A}"/>
              </a:ext>
            </a:extLst>
          </p:cNvPr>
          <p:cNvSpPr/>
          <p:nvPr/>
        </p:nvSpPr>
        <p:spPr>
          <a:xfrm>
            <a:off x="8638271" y="1990656"/>
            <a:ext cx="540000" cy="540000"/>
          </a:xfrm>
          <a:prstGeom prst="ellipse">
            <a:avLst/>
          </a:prstGeom>
          <a:solidFill>
            <a:srgbClr val="D717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11">
            <a:extLst>
              <a:ext uri="{FF2B5EF4-FFF2-40B4-BE49-F238E27FC236}">
                <a16:creationId xmlns:a16="http://schemas.microsoft.com/office/drawing/2014/main" id="{56025004-1698-3D43-898C-CC39DCD7523B}"/>
              </a:ext>
            </a:extLst>
          </p:cNvPr>
          <p:cNvSpPr/>
          <p:nvPr/>
        </p:nvSpPr>
        <p:spPr>
          <a:xfrm>
            <a:off x="8638271" y="4537461"/>
            <a:ext cx="540000" cy="540000"/>
          </a:xfrm>
          <a:prstGeom prst="ellipse">
            <a:avLst/>
          </a:prstGeom>
          <a:solidFill>
            <a:srgbClr val="4F52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19">
            <a:extLst>
              <a:ext uri="{FF2B5EF4-FFF2-40B4-BE49-F238E27FC236}">
                <a16:creationId xmlns:a16="http://schemas.microsoft.com/office/drawing/2014/main" id="{6FFCEE33-5B0F-3D39-8DE9-DECAEDC8A386}"/>
              </a:ext>
            </a:extLst>
          </p:cNvPr>
          <p:cNvSpPr/>
          <p:nvPr/>
        </p:nvSpPr>
        <p:spPr>
          <a:xfrm>
            <a:off x="8638271" y="5386395"/>
            <a:ext cx="540000" cy="540000"/>
          </a:xfrm>
          <a:prstGeom prst="ellipse">
            <a:avLst/>
          </a:prstGeom>
          <a:solidFill>
            <a:srgbClr val="5B5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1">
            <a:extLst>
              <a:ext uri="{FF2B5EF4-FFF2-40B4-BE49-F238E27FC236}">
                <a16:creationId xmlns:a16="http://schemas.microsoft.com/office/drawing/2014/main" id="{53ABC77E-63DA-67E4-818F-4C6C719953D2}"/>
              </a:ext>
            </a:extLst>
          </p:cNvPr>
          <p:cNvSpPr/>
          <p:nvPr/>
        </p:nvSpPr>
        <p:spPr>
          <a:xfrm>
            <a:off x="3830586" y="3053272"/>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C09</a:t>
            </a:r>
          </a:p>
        </p:txBody>
      </p:sp>
      <p:sp>
        <p:nvSpPr>
          <p:cNvPr id="53" name="Ellipse 9">
            <a:extLst>
              <a:ext uri="{FF2B5EF4-FFF2-40B4-BE49-F238E27FC236}">
                <a16:creationId xmlns:a16="http://schemas.microsoft.com/office/drawing/2014/main" id="{8513A765-B968-BFAB-98D2-97ED6C786C2A}"/>
              </a:ext>
            </a:extLst>
          </p:cNvPr>
          <p:cNvSpPr/>
          <p:nvPr/>
        </p:nvSpPr>
        <p:spPr>
          <a:xfrm>
            <a:off x="5210674" y="2992339"/>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C01</a:t>
            </a:r>
          </a:p>
        </p:txBody>
      </p:sp>
      <p:sp>
        <p:nvSpPr>
          <p:cNvPr id="54" name="Ellipse 13">
            <a:extLst>
              <a:ext uri="{FF2B5EF4-FFF2-40B4-BE49-F238E27FC236}">
                <a16:creationId xmlns:a16="http://schemas.microsoft.com/office/drawing/2014/main" id="{7F6CBEA2-4AE6-D207-40FC-C3744BB0A4CD}"/>
              </a:ext>
            </a:extLst>
          </p:cNvPr>
          <p:cNvSpPr/>
          <p:nvPr/>
        </p:nvSpPr>
        <p:spPr>
          <a:xfrm>
            <a:off x="2167218" y="190956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C01</a:t>
            </a:r>
          </a:p>
        </p:txBody>
      </p:sp>
      <p:sp>
        <p:nvSpPr>
          <p:cNvPr id="55" name="Ellipse 14">
            <a:extLst>
              <a:ext uri="{FF2B5EF4-FFF2-40B4-BE49-F238E27FC236}">
                <a16:creationId xmlns:a16="http://schemas.microsoft.com/office/drawing/2014/main" id="{6C7E8106-947A-9926-DC3E-6FF497929556}"/>
              </a:ext>
            </a:extLst>
          </p:cNvPr>
          <p:cNvSpPr/>
          <p:nvPr/>
        </p:nvSpPr>
        <p:spPr>
          <a:xfrm>
            <a:off x="8130286" y="3780341"/>
            <a:ext cx="360000" cy="360000"/>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C09</a:t>
            </a:r>
          </a:p>
        </p:txBody>
      </p:sp>
      <p:sp>
        <p:nvSpPr>
          <p:cNvPr id="56" name="Ellipse 20">
            <a:extLst>
              <a:ext uri="{FF2B5EF4-FFF2-40B4-BE49-F238E27FC236}">
                <a16:creationId xmlns:a16="http://schemas.microsoft.com/office/drawing/2014/main" id="{DE7A88FF-A1D6-B44C-F99B-E666BD2F7858}"/>
              </a:ext>
            </a:extLst>
          </p:cNvPr>
          <p:cNvSpPr/>
          <p:nvPr/>
        </p:nvSpPr>
        <p:spPr>
          <a:xfrm>
            <a:off x="8638271" y="3688526"/>
            <a:ext cx="540000" cy="540000"/>
          </a:xfrm>
          <a:prstGeom prst="ellipse">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space réservé du contenu 12">
            <a:extLst>
              <a:ext uri="{FF2B5EF4-FFF2-40B4-BE49-F238E27FC236}">
                <a16:creationId xmlns:a16="http://schemas.microsoft.com/office/drawing/2014/main" id="{2A97C797-7541-4CE8-2F1B-471554400F24}"/>
              </a:ext>
            </a:extLst>
          </p:cNvPr>
          <p:cNvSpPr txBox="1">
            <a:spLocks/>
          </p:cNvSpPr>
          <p:nvPr/>
        </p:nvSpPr>
        <p:spPr bwMode="gray">
          <a:xfrm>
            <a:off x="9373127" y="3716066"/>
            <a:ext cx="2235252" cy="540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9010</a:t>
            </a:r>
          </a:p>
          <a:p>
            <a:pPr marL="0" indent="0">
              <a:lnSpc>
                <a:spcPct val="100000"/>
              </a:lnSpc>
              <a:spcBef>
                <a:spcPts val="0"/>
              </a:spcBef>
              <a:buFont typeface="Arial" pitchFamily="34" charset="0"/>
              <a:buNone/>
            </a:pPr>
            <a:r>
              <a:rPr lang="en-GB" sz="1000" dirty="0" err="1"/>
              <a:t>adhesivado</a:t>
            </a:r>
            <a:r>
              <a:rPr lang="en-GB" sz="1000" dirty="0"/>
              <a:t> &gt;90 </a:t>
            </a:r>
            <a:r>
              <a:rPr lang="en-GB" sz="1000" dirty="0" err="1"/>
              <a:t>gu</a:t>
            </a:r>
            <a:endParaRPr lang="en-GB" sz="1000" dirty="0"/>
          </a:p>
          <a:p>
            <a:pPr marL="0" indent="0">
              <a:lnSpc>
                <a:spcPct val="100000"/>
              </a:lnSpc>
              <a:spcBef>
                <a:spcPts val="0"/>
              </a:spcBef>
              <a:buFont typeface="Arial" pitchFamily="34" charset="0"/>
              <a:buNone/>
            </a:pPr>
            <a:r>
              <a:rPr lang="en-GB" sz="1000" dirty="0" err="1"/>
              <a:t>Lohotipo</a:t>
            </a:r>
            <a:r>
              <a:rPr lang="en-GB" sz="1000"/>
              <a:t> lateral</a:t>
            </a:r>
            <a:endParaRPr lang="en-GB" sz="1000" dirty="0"/>
          </a:p>
        </p:txBody>
      </p:sp>
    </p:spTree>
    <p:extLst>
      <p:ext uri="{BB962C8B-B14F-4D97-AF65-F5344CB8AC3E}">
        <p14:creationId xmlns:p14="http://schemas.microsoft.com/office/powerpoint/2010/main" val="422555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B732-F5DC-D279-E158-CC5B4F8FABEE}"/>
            </a:ext>
          </a:extLst>
        </p:cNvPr>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3659FD3-1AE7-572F-EDAC-C6C60AFAC886}"/>
              </a:ext>
            </a:extLst>
          </p:cNvPr>
          <p:cNvSpPr>
            <a:spLocks noGrp="1"/>
          </p:cNvSpPr>
          <p:nvPr>
            <p:ph type="dt" sz="half" idx="10"/>
          </p:nvPr>
        </p:nvSpPr>
        <p:spPr bwMode="gray"/>
        <p:txBody>
          <a:bodyPr/>
          <a:lstStyle/>
          <a:p>
            <a:r>
              <a:rPr lang="en-GB"/>
              <a:t>Date</a:t>
            </a:r>
          </a:p>
        </p:txBody>
      </p:sp>
      <p:sp>
        <p:nvSpPr>
          <p:cNvPr id="5" name="Espace réservé du pied de page 4">
            <a:extLst>
              <a:ext uri="{FF2B5EF4-FFF2-40B4-BE49-F238E27FC236}">
                <a16:creationId xmlns:a16="http://schemas.microsoft.com/office/drawing/2014/main" id="{FE9FF03A-FCF9-FD23-6757-42B719CFE773}"/>
              </a:ext>
            </a:extLst>
          </p:cNvPr>
          <p:cNvSpPr>
            <a:spLocks noGrp="1"/>
          </p:cNvSpPr>
          <p:nvPr>
            <p:ph type="ftr" sz="quarter" idx="11"/>
          </p:nvPr>
        </p:nvSpPr>
        <p:spPr bwMode="gray"/>
        <p:txBody>
          <a:bodyPr/>
          <a:lstStyle/>
          <a:p>
            <a:r>
              <a:rPr lang="en-GB"/>
              <a:t>Title of the presentation on three lines - Lorem impsum dolor sit amet consectetuer adipiscing elit, sed diam nonummy</a:t>
            </a:r>
          </a:p>
        </p:txBody>
      </p:sp>
      <p:sp>
        <p:nvSpPr>
          <p:cNvPr id="6" name="Espace réservé du numéro de diapositive 5">
            <a:extLst>
              <a:ext uri="{FF2B5EF4-FFF2-40B4-BE49-F238E27FC236}">
                <a16:creationId xmlns:a16="http://schemas.microsoft.com/office/drawing/2014/main" id="{B049AA60-94B3-83C1-D2B2-1D66A487C990}"/>
              </a:ext>
            </a:extLst>
          </p:cNvPr>
          <p:cNvSpPr>
            <a:spLocks noGrp="1"/>
          </p:cNvSpPr>
          <p:nvPr>
            <p:ph type="sldNum" sz="quarter" idx="12"/>
          </p:nvPr>
        </p:nvSpPr>
        <p:spPr bwMode="gray"/>
        <p:txBody>
          <a:bodyPr/>
          <a:lstStyle/>
          <a:p>
            <a:fld id="{733122C9-A0B9-462F-8757-0847AD287B63}" type="slidenum">
              <a:rPr lang="en-GB" smtClean="0"/>
              <a:pPr/>
              <a:t>12</a:t>
            </a:fld>
            <a:endParaRPr lang="en-GB"/>
          </a:p>
        </p:txBody>
      </p:sp>
      <p:sp>
        <p:nvSpPr>
          <p:cNvPr id="8" name="Titre 7">
            <a:extLst>
              <a:ext uri="{FF2B5EF4-FFF2-40B4-BE49-F238E27FC236}">
                <a16:creationId xmlns:a16="http://schemas.microsoft.com/office/drawing/2014/main" id="{BA14BE05-3CC3-C604-16F4-E40FE3F85B81}"/>
              </a:ext>
            </a:extLst>
          </p:cNvPr>
          <p:cNvSpPr>
            <a:spLocks noGrp="1"/>
          </p:cNvSpPr>
          <p:nvPr>
            <p:ph type="title"/>
          </p:nvPr>
        </p:nvSpPr>
        <p:spPr bwMode="gray"/>
        <p:txBody>
          <a:bodyPr/>
          <a:lstStyle/>
          <a:p>
            <a:r>
              <a:rPr lang="en-GB" dirty="0"/>
              <a:t>02</a:t>
            </a:r>
          </a:p>
        </p:txBody>
      </p:sp>
      <p:sp>
        <p:nvSpPr>
          <p:cNvPr id="11" name="Espace réservé du texte 10">
            <a:extLst>
              <a:ext uri="{FF2B5EF4-FFF2-40B4-BE49-F238E27FC236}">
                <a16:creationId xmlns:a16="http://schemas.microsoft.com/office/drawing/2014/main" id="{E6DE4CE6-E2FC-20FB-C5F6-1ACB45E66E00}"/>
              </a:ext>
            </a:extLst>
          </p:cNvPr>
          <p:cNvSpPr>
            <a:spLocks noGrp="1"/>
          </p:cNvSpPr>
          <p:nvPr>
            <p:ph type="body" sz="quarter" idx="13"/>
          </p:nvPr>
        </p:nvSpPr>
        <p:spPr bwMode="gray">
          <a:xfrm>
            <a:off x="4679999" y="2182484"/>
            <a:ext cx="6871083" cy="1998000"/>
          </a:xfrm>
        </p:spPr>
        <p:txBody>
          <a:bodyPr/>
          <a:lstStyle/>
          <a:p>
            <a:r>
              <a:rPr lang="en-GB" dirty="0"/>
              <a:t>DISEÑO INTERIOR</a:t>
            </a:r>
          </a:p>
        </p:txBody>
      </p:sp>
    </p:spTree>
    <p:extLst>
      <p:ext uri="{BB962C8B-B14F-4D97-AF65-F5344CB8AC3E}">
        <p14:creationId xmlns:p14="http://schemas.microsoft.com/office/powerpoint/2010/main" val="2897005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7787-4913-9926-84D7-0C46CADAA9E7}"/>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1B5A9A2-80CE-FED7-8BD3-1AFFD1B3AB8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sp>
        <p:nvSpPr>
          <p:cNvPr id="2" name="Espace réservé de la date 1">
            <a:extLst>
              <a:ext uri="{FF2B5EF4-FFF2-40B4-BE49-F238E27FC236}">
                <a16:creationId xmlns:a16="http://schemas.microsoft.com/office/drawing/2014/main" id="{F793CCBD-55DE-793B-4DF8-B0F476F61CF2}"/>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344FC5CB-889C-9630-FC1B-37D6FE21A282}"/>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00ACA7FA-DC74-B108-FDB9-FEBC815FDB77}"/>
              </a:ext>
            </a:extLst>
          </p:cNvPr>
          <p:cNvSpPr>
            <a:spLocks noGrp="1"/>
          </p:cNvSpPr>
          <p:nvPr>
            <p:ph type="sldNum" sz="quarter" idx="12"/>
          </p:nvPr>
        </p:nvSpPr>
        <p:spPr/>
        <p:txBody>
          <a:bodyPr/>
          <a:lstStyle/>
          <a:p>
            <a:fld id="{733122C9-A0B9-462F-8757-0847AD287B63}" type="slidenum">
              <a:rPr lang="en-GB" noProof="0" smtClean="0"/>
              <a:pPr/>
              <a:t>13</a:t>
            </a:fld>
            <a:endParaRPr lang="en-GB" noProof="0"/>
          </a:p>
        </p:txBody>
      </p:sp>
      <p:sp>
        <p:nvSpPr>
          <p:cNvPr id="8" name="Espace réservé du texte 7">
            <a:extLst>
              <a:ext uri="{FF2B5EF4-FFF2-40B4-BE49-F238E27FC236}">
                <a16:creationId xmlns:a16="http://schemas.microsoft.com/office/drawing/2014/main" id="{B9CE819D-1A0E-870B-E2E2-4820871E3412}"/>
              </a:ext>
            </a:extLst>
          </p:cNvPr>
          <p:cNvSpPr>
            <a:spLocks noGrp="1"/>
          </p:cNvSpPr>
          <p:nvPr>
            <p:ph type="body" sz="quarter" idx="16"/>
          </p:nvPr>
        </p:nvSpPr>
        <p:spPr>
          <a:solidFill>
            <a:schemeClr val="bg1">
              <a:alpha val="70000"/>
            </a:schemeClr>
          </a:solidFill>
        </p:spPr>
        <p:txBody>
          <a:bodyPr/>
          <a:lstStyle/>
          <a:p>
            <a:r>
              <a:rPr lang="fr-FR" dirty="0"/>
              <a:t>DISEÑO INTERIOR</a:t>
            </a:r>
          </a:p>
        </p:txBody>
      </p:sp>
      <p:pic>
        <p:nvPicPr>
          <p:cNvPr id="5" name="Image 4">
            <a:extLst>
              <a:ext uri="{FF2B5EF4-FFF2-40B4-BE49-F238E27FC236}">
                <a16:creationId xmlns:a16="http://schemas.microsoft.com/office/drawing/2014/main" id="{4484E3D2-06F4-F259-5552-3A61AF3A8D08}"/>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grpSp>
        <p:nvGrpSpPr>
          <p:cNvPr id="11" name="Groupe 10">
            <a:extLst>
              <a:ext uri="{FF2B5EF4-FFF2-40B4-BE49-F238E27FC236}">
                <a16:creationId xmlns:a16="http://schemas.microsoft.com/office/drawing/2014/main" id="{B45736B7-6AF3-17D5-49AB-D8AA0C3B906D}"/>
              </a:ext>
            </a:extLst>
          </p:cNvPr>
          <p:cNvGrpSpPr/>
          <p:nvPr/>
        </p:nvGrpSpPr>
        <p:grpSpPr>
          <a:xfrm rot="9900000">
            <a:off x="7985797" y="415774"/>
            <a:ext cx="270031" cy="195720"/>
            <a:chOff x="11093286" y="500713"/>
            <a:chExt cx="341678" cy="247650"/>
          </a:xfrm>
        </p:grpSpPr>
        <p:sp>
          <p:nvSpPr>
            <p:cNvPr id="12" name="object 9">
              <a:extLst>
                <a:ext uri="{FF2B5EF4-FFF2-40B4-BE49-F238E27FC236}">
                  <a16:creationId xmlns:a16="http://schemas.microsoft.com/office/drawing/2014/main" id="{BEC87C83-1265-2C17-6D26-7861BDE3DD68}"/>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3" name="Ellipse 12">
              <a:extLst>
                <a:ext uri="{FF2B5EF4-FFF2-40B4-BE49-F238E27FC236}">
                  <a16:creationId xmlns:a16="http://schemas.microsoft.com/office/drawing/2014/main" id="{54732D37-3FAF-DEBF-212C-DA33A1B8A540}"/>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1423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9F1DE-3130-8C60-B77A-10364A4E6762}"/>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435458E3-271B-6524-E7EB-1D4DF08EBF1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45A62C2D-6C1B-0851-6A50-279BE7F0E7B1}"/>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E4B280C3-77C7-C715-3B73-55A2CC48B4C6}"/>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E493BAD5-F22E-77C6-31B1-47B0DDF25D3A}"/>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F0181707-E67D-DB97-1F58-70FEE3EA4A33}"/>
              </a:ext>
            </a:extLst>
          </p:cNvPr>
          <p:cNvSpPr>
            <a:spLocks noGrp="1"/>
          </p:cNvSpPr>
          <p:nvPr>
            <p:ph type="sldNum" sz="quarter" idx="12"/>
          </p:nvPr>
        </p:nvSpPr>
        <p:spPr/>
        <p:txBody>
          <a:bodyPr/>
          <a:lstStyle/>
          <a:p>
            <a:fld id="{733122C9-A0B9-462F-8757-0847AD287B63}" type="slidenum">
              <a:rPr lang="en-GB" noProof="0" smtClean="0"/>
              <a:pPr/>
              <a:t>14</a:t>
            </a:fld>
            <a:endParaRPr lang="en-GB" noProof="0"/>
          </a:p>
        </p:txBody>
      </p:sp>
      <p:sp>
        <p:nvSpPr>
          <p:cNvPr id="8" name="Espace réservé du texte 7">
            <a:extLst>
              <a:ext uri="{FF2B5EF4-FFF2-40B4-BE49-F238E27FC236}">
                <a16:creationId xmlns:a16="http://schemas.microsoft.com/office/drawing/2014/main" id="{CDF0121E-5CA6-4BD1-6328-C71F27B64557}"/>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6" name="Groupe 5">
            <a:extLst>
              <a:ext uri="{FF2B5EF4-FFF2-40B4-BE49-F238E27FC236}">
                <a16:creationId xmlns:a16="http://schemas.microsoft.com/office/drawing/2014/main" id="{F61DA31B-504B-447E-CCF3-33DA626F7182}"/>
              </a:ext>
            </a:extLst>
          </p:cNvPr>
          <p:cNvGrpSpPr/>
          <p:nvPr/>
        </p:nvGrpSpPr>
        <p:grpSpPr>
          <a:xfrm rot="18820144">
            <a:off x="8017698" y="499099"/>
            <a:ext cx="270031" cy="195720"/>
            <a:chOff x="11093286" y="500713"/>
            <a:chExt cx="341678" cy="247650"/>
          </a:xfrm>
        </p:grpSpPr>
        <p:sp>
          <p:nvSpPr>
            <p:cNvPr id="7" name="object 9">
              <a:extLst>
                <a:ext uri="{FF2B5EF4-FFF2-40B4-BE49-F238E27FC236}">
                  <a16:creationId xmlns:a16="http://schemas.microsoft.com/office/drawing/2014/main" id="{1513F979-91BA-C7BE-BACF-B97C0F3180CC}"/>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9" name="Ellipse 8">
              <a:extLst>
                <a:ext uri="{FF2B5EF4-FFF2-40B4-BE49-F238E27FC236}">
                  <a16:creationId xmlns:a16="http://schemas.microsoft.com/office/drawing/2014/main" id="{F91CCAE0-A82D-798E-E560-795A7F5CC572}"/>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98623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55A8B-1001-04E5-9D09-881C36B5C663}"/>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05168003-4343-34E9-2372-2A564F318121}"/>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12" name="Image 11">
            <a:extLst>
              <a:ext uri="{FF2B5EF4-FFF2-40B4-BE49-F238E27FC236}">
                <a16:creationId xmlns:a16="http://schemas.microsoft.com/office/drawing/2014/main" id="{B5563404-EC19-17DF-2DCF-BC60ACE31D3D}"/>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57A22C20-FB81-4C41-0EBF-87FF027A19BE}"/>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0D4902FD-A416-E333-AECD-653F0E1C5F62}"/>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C5D81627-8EF5-7E64-20B9-CA35CB17E4EE}"/>
              </a:ext>
            </a:extLst>
          </p:cNvPr>
          <p:cNvSpPr>
            <a:spLocks noGrp="1"/>
          </p:cNvSpPr>
          <p:nvPr>
            <p:ph type="sldNum" sz="quarter" idx="12"/>
          </p:nvPr>
        </p:nvSpPr>
        <p:spPr/>
        <p:txBody>
          <a:bodyPr/>
          <a:lstStyle/>
          <a:p>
            <a:fld id="{733122C9-A0B9-462F-8757-0847AD287B63}" type="slidenum">
              <a:rPr lang="en-GB" noProof="0" smtClean="0"/>
              <a:pPr/>
              <a:t>15</a:t>
            </a:fld>
            <a:endParaRPr lang="en-GB" noProof="0"/>
          </a:p>
        </p:txBody>
      </p:sp>
      <p:sp>
        <p:nvSpPr>
          <p:cNvPr id="8" name="Espace réservé du texte 7">
            <a:extLst>
              <a:ext uri="{FF2B5EF4-FFF2-40B4-BE49-F238E27FC236}">
                <a16:creationId xmlns:a16="http://schemas.microsoft.com/office/drawing/2014/main" id="{3A28A03A-9183-5FDC-4B03-21EB7724216C}"/>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6" name="Groupe 5">
            <a:extLst>
              <a:ext uri="{FF2B5EF4-FFF2-40B4-BE49-F238E27FC236}">
                <a16:creationId xmlns:a16="http://schemas.microsoft.com/office/drawing/2014/main" id="{C2AAA9C6-FA6D-3BFC-AB5A-C8B73C546128}"/>
              </a:ext>
            </a:extLst>
          </p:cNvPr>
          <p:cNvGrpSpPr/>
          <p:nvPr/>
        </p:nvGrpSpPr>
        <p:grpSpPr>
          <a:xfrm rot="1641958">
            <a:off x="7970709" y="419355"/>
            <a:ext cx="270031" cy="195720"/>
            <a:chOff x="11093286" y="500713"/>
            <a:chExt cx="341678" cy="247650"/>
          </a:xfrm>
        </p:grpSpPr>
        <p:sp>
          <p:nvSpPr>
            <p:cNvPr id="7" name="object 9">
              <a:extLst>
                <a:ext uri="{FF2B5EF4-FFF2-40B4-BE49-F238E27FC236}">
                  <a16:creationId xmlns:a16="http://schemas.microsoft.com/office/drawing/2014/main" id="{A710AAA9-156E-F4C4-5550-D341BDAB8AB4}"/>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9" name="Ellipse 8">
              <a:extLst>
                <a:ext uri="{FF2B5EF4-FFF2-40B4-BE49-F238E27FC236}">
                  <a16:creationId xmlns:a16="http://schemas.microsoft.com/office/drawing/2014/main" id="{28C7F1F5-3180-E00B-31B4-E5EB654746EE}"/>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2384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AAE0-1782-47D4-8BF0-B70AA3D61777}"/>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94B55F8F-04A6-29D0-6D04-EF87330A62E7}"/>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714DC53F-DC05-AADF-BC96-3D3234681183}"/>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ED0F3F41-ABE2-7C02-596C-34B9BC797288}"/>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9306976E-8CB3-01DE-ABFA-38C9B8655D64}"/>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C9CB7A25-2DA1-8390-C157-90BFBB86A86F}"/>
              </a:ext>
            </a:extLst>
          </p:cNvPr>
          <p:cNvSpPr>
            <a:spLocks noGrp="1"/>
          </p:cNvSpPr>
          <p:nvPr>
            <p:ph type="sldNum" sz="quarter" idx="12"/>
          </p:nvPr>
        </p:nvSpPr>
        <p:spPr/>
        <p:txBody>
          <a:bodyPr/>
          <a:lstStyle/>
          <a:p>
            <a:fld id="{733122C9-A0B9-462F-8757-0847AD287B63}" type="slidenum">
              <a:rPr lang="en-GB" noProof="0" smtClean="0"/>
              <a:pPr/>
              <a:t>16</a:t>
            </a:fld>
            <a:endParaRPr lang="en-GB" noProof="0"/>
          </a:p>
        </p:txBody>
      </p:sp>
      <p:sp>
        <p:nvSpPr>
          <p:cNvPr id="8" name="Espace réservé du texte 7">
            <a:extLst>
              <a:ext uri="{FF2B5EF4-FFF2-40B4-BE49-F238E27FC236}">
                <a16:creationId xmlns:a16="http://schemas.microsoft.com/office/drawing/2014/main" id="{1F565E0F-4A98-AD20-6598-3C13B5BAACDF}"/>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11" name="Groupe 10">
            <a:extLst>
              <a:ext uri="{FF2B5EF4-FFF2-40B4-BE49-F238E27FC236}">
                <a16:creationId xmlns:a16="http://schemas.microsoft.com/office/drawing/2014/main" id="{7AFBA8F6-F015-9F77-4F06-F766450A5CBE}"/>
              </a:ext>
            </a:extLst>
          </p:cNvPr>
          <p:cNvGrpSpPr/>
          <p:nvPr/>
        </p:nvGrpSpPr>
        <p:grpSpPr>
          <a:xfrm rot="3241952">
            <a:off x="8056712" y="476527"/>
            <a:ext cx="270031" cy="195720"/>
            <a:chOff x="11093286" y="500713"/>
            <a:chExt cx="341678" cy="247650"/>
          </a:xfrm>
        </p:grpSpPr>
        <p:sp>
          <p:nvSpPr>
            <p:cNvPr id="12" name="object 9">
              <a:extLst>
                <a:ext uri="{FF2B5EF4-FFF2-40B4-BE49-F238E27FC236}">
                  <a16:creationId xmlns:a16="http://schemas.microsoft.com/office/drawing/2014/main" id="{5CA8723A-8FCD-4779-A50A-D2EE33EFDCC8}"/>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3" name="Ellipse 12">
              <a:extLst>
                <a:ext uri="{FF2B5EF4-FFF2-40B4-BE49-F238E27FC236}">
                  <a16:creationId xmlns:a16="http://schemas.microsoft.com/office/drawing/2014/main" id="{B9C90687-0459-D78F-5D97-2C620F4CC638}"/>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25772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59EC2-2EBD-23BD-6101-DCC6F3F4D784}"/>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8CC01C95-0801-EF1B-1298-FF91D80F62E0}"/>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1029D638-3980-9420-FFFA-CB276DEFC34F}"/>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E28512BA-0AB8-D494-EF3E-231994AA7622}"/>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52A8074C-E68B-0E0F-CE54-2A5F5760596C}"/>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0F6F1D73-CD7C-CA43-C2AC-C59243E9D66D}"/>
              </a:ext>
            </a:extLst>
          </p:cNvPr>
          <p:cNvSpPr>
            <a:spLocks noGrp="1"/>
          </p:cNvSpPr>
          <p:nvPr>
            <p:ph type="sldNum" sz="quarter" idx="12"/>
          </p:nvPr>
        </p:nvSpPr>
        <p:spPr/>
        <p:txBody>
          <a:bodyPr/>
          <a:lstStyle/>
          <a:p>
            <a:fld id="{733122C9-A0B9-462F-8757-0847AD287B63}" type="slidenum">
              <a:rPr lang="en-GB" noProof="0" smtClean="0"/>
              <a:pPr/>
              <a:t>17</a:t>
            </a:fld>
            <a:endParaRPr lang="en-GB" noProof="0"/>
          </a:p>
        </p:txBody>
      </p:sp>
      <p:sp>
        <p:nvSpPr>
          <p:cNvPr id="8" name="Espace réservé du texte 7">
            <a:extLst>
              <a:ext uri="{FF2B5EF4-FFF2-40B4-BE49-F238E27FC236}">
                <a16:creationId xmlns:a16="http://schemas.microsoft.com/office/drawing/2014/main" id="{92E68118-EDAC-6502-A49F-412A7371AF7C}"/>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6" name="Groupe 5">
            <a:extLst>
              <a:ext uri="{FF2B5EF4-FFF2-40B4-BE49-F238E27FC236}">
                <a16:creationId xmlns:a16="http://schemas.microsoft.com/office/drawing/2014/main" id="{1BCEB442-DDC0-9A98-E823-CDF72B5D43F5}"/>
              </a:ext>
            </a:extLst>
          </p:cNvPr>
          <p:cNvGrpSpPr/>
          <p:nvPr/>
        </p:nvGrpSpPr>
        <p:grpSpPr>
          <a:xfrm rot="18457872">
            <a:off x="8660079" y="513044"/>
            <a:ext cx="270031" cy="195720"/>
            <a:chOff x="11093286" y="500713"/>
            <a:chExt cx="341678" cy="247650"/>
          </a:xfrm>
        </p:grpSpPr>
        <p:sp>
          <p:nvSpPr>
            <p:cNvPr id="7" name="object 9">
              <a:extLst>
                <a:ext uri="{FF2B5EF4-FFF2-40B4-BE49-F238E27FC236}">
                  <a16:creationId xmlns:a16="http://schemas.microsoft.com/office/drawing/2014/main" id="{5B880178-EE0A-264E-F8CC-B953205C18F2}"/>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9" name="Ellipse 8">
              <a:extLst>
                <a:ext uri="{FF2B5EF4-FFF2-40B4-BE49-F238E27FC236}">
                  <a16:creationId xmlns:a16="http://schemas.microsoft.com/office/drawing/2014/main" id="{9EE3E2FB-88E9-2AD7-F633-A2D67873F1AD}"/>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301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CAC7B-12FD-124C-40ED-28F03871D526}"/>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35517503-0417-4AB4-80A6-A01506FB271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6" name="Image 5">
            <a:extLst>
              <a:ext uri="{FF2B5EF4-FFF2-40B4-BE49-F238E27FC236}">
                <a16:creationId xmlns:a16="http://schemas.microsoft.com/office/drawing/2014/main" id="{DBC40861-A268-464B-A833-65B2A845FE1A}"/>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3DDBC37A-0071-D74E-8E1B-5D6122DA53AE}"/>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72E308E7-ECA7-EDDE-AC33-225471A013ED}"/>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84DE0F51-2B54-A000-BB8E-8741B49939D7}"/>
              </a:ext>
            </a:extLst>
          </p:cNvPr>
          <p:cNvSpPr>
            <a:spLocks noGrp="1"/>
          </p:cNvSpPr>
          <p:nvPr>
            <p:ph type="sldNum" sz="quarter" idx="12"/>
          </p:nvPr>
        </p:nvSpPr>
        <p:spPr/>
        <p:txBody>
          <a:bodyPr/>
          <a:lstStyle/>
          <a:p>
            <a:fld id="{733122C9-A0B9-462F-8757-0847AD287B63}" type="slidenum">
              <a:rPr lang="en-GB" noProof="0" smtClean="0"/>
              <a:pPr/>
              <a:t>18</a:t>
            </a:fld>
            <a:endParaRPr lang="en-GB" noProof="0"/>
          </a:p>
        </p:txBody>
      </p:sp>
      <p:sp>
        <p:nvSpPr>
          <p:cNvPr id="8" name="Espace réservé du texte 7">
            <a:extLst>
              <a:ext uri="{FF2B5EF4-FFF2-40B4-BE49-F238E27FC236}">
                <a16:creationId xmlns:a16="http://schemas.microsoft.com/office/drawing/2014/main" id="{FC442D2C-0766-7D0B-D00E-F059A3660EF2}"/>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12" name="Groupe 11">
            <a:extLst>
              <a:ext uri="{FF2B5EF4-FFF2-40B4-BE49-F238E27FC236}">
                <a16:creationId xmlns:a16="http://schemas.microsoft.com/office/drawing/2014/main" id="{D6C6040A-156D-E3C5-A1E2-47F7E4399CDB}"/>
              </a:ext>
            </a:extLst>
          </p:cNvPr>
          <p:cNvGrpSpPr/>
          <p:nvPr/>
        </p:nvGrpSpPr>
        <p:grpSpPr>
          <a:xfrm rot="20659534">
            <a:off x="8762436" y="489606"/>
            <a:ext cx="270031" cy="195720"/>
            <a:chOff x="11093286" y="500713"/>
            <a:chExt cx="341678" cy="247650"/>
          </a:xfrm>
        </p:grpSpPr>
        <p:sp>
          <p:nvSpPr>
            <p:cNvPr id="13" name="object 9">
              <a:extLst>
                <a:ext uri="{FF2B5EF4-FFF2-40B4-BE49-F238E27FC236}">
                  <a16:creationId xmlns:a16="http://schemas.microsoft.com/office/drawing/2014/main" id="{2861E3B6-6ECE-7F23-0EAB-A49ACD533880}"/>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4" name="Ellipse 13">
              <a:extLst>
                <a:ext uri="{FF2B5EF4-FFF2-40B4-BE49-F238E27FC236}">
                  <a16:creationId xmlns:a16="http://schemas.microsoft.com/office/drawing/2014/main" id="{4C82103E-88BF-8DFD-6C7F-2C4552C391CB}"/>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287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0F76-F524-DB85-D45C-5A97995AEDCE}"/>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74C77581-91A6-0D6A-D05C-9990F9C65D73}"/>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FC8FE7BC-0B9F-6EB9-4DF1-06737F8671F6}"/>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1FD91CB9-D6C6-85DA-7BB6-A053DD8918EA}"/>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18940EF4-EF40-B557-8EC2-974C98C3030D}"/>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5FEE395F-EC40-151D-4020-4E7A474786CF}"/>
              </a:ext>
            </a:extLst>
          </p:cNvPr>
          <p:cNvSpPr>
            <a:spLocks noGrp="1"/>
          </p:cNvSpPr>
          <p:nvPr>
            <p:ph type="sldNum" sz="quarter" idx="12"/>
          </p:nvPr>
        </p:nvSpPr>
        <p:spPr/>
        <p:txBody>
          <a:bodyPr/>
          <a:lstStyle/>
          <a:p>
            <a:fld id="{733122C9-A0B9-462F-8757-0847AD287B63}" type="slidenum">
              <a:rPr lang="en-GB" noProof="0" smtClean="0"/>
              <a:pPr/>
              <a:t>19</a:t>
            </a:fld>
            <a:endParaRPr lang="en-GB" noProof="0"/>
          </a:p>
        </p:txBody>
      </p:sp>
      <p:sp>
        <p:nvSpPr>
          <p:cNvPr id="8" name="Espace réservé du texte 7">
            <a:extLst>
              <a:ext uri="{FF2B5EF4-FFF2-40B4-BE49-F238E27FC236}">
                <a16:creationId xmlns:a16="http://schemas.microsoft.com/office/drawing/2014/main" id="{EDE6B509-2C71-23DC-6E9A-1BD89A05EA48}"/>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6" name="Groupe 5">
            <a:extLst>
              <a:ext uri="{FF2B5EF4-FFF2-40B4-BE49-F238E27FC236}">
                <a16:creationId xmlns:a16="http://schemas.microsoft.com/office/drawing/2014/main" id="{6996F485-567C-A503-6AAD-7CED9D5038DF}"/>
              </a:ext>
            </a:extLst>
          </p:cNvPr>
          <p:cNvGrpSpPr/>
          <p:nvPr/>
        </p:nvGrpSpPr>
        <p:grpSpPr>
          <a:xfrm rot="19560779">
            <a:off x="9647483" y="474775"/>
            <a:ext cx="270031" cy="195720"/>
            <a:chOff x="11093286" y="500713"/>
            <a:chExt cx="341678" cy="247650"/>
          </a:xfrm>
        </p:grpSpPr>
        <p:sp>
          <p:nvSpPr>
            <p:cNvPr id="7" name="object 9">
              <a:extLst>
                <a:ext uri="{FF2B5EF4-FFF2-40B4-BE49-F238E27FC236}">
                  <a16:creationId xmlns:a16="http://schemas.microsoft.com/office/drawing/2014/main" id="{F2757A4E-C575-64C0-AFC2-1254E7E205F4}"/>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9" name="Ellipse 8">
              <a:extLst>
                <a:ext uri="{FF2B5EF4-FFF2-40B4-BE49-F238E27FC236}">
                  <a16:creationId xmlns:a16="http://schemas.microsoft.com/office/drawing/2014/main" id="{E0CECE65-97DD-0AB8-3520-40B0C8172950}"/>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150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AF8C5BB4-A446-433C-94AA-36FB09D3A7CE}"/>
              </a:ext>
            </a:extLst>
          </p:cNvPr>
          <p:cNvSpPr>
            <a:spLocks noGrp="1"/>
          </p:cNvSpPr>
          <p:nvPr>
            <p:ph type="title"/>
          </p:nvPr>
        </p:nvSpPr>
        <p:spPr>
          <a:xfrm>
            <a:off x="4824026" y="475728"/>
            <a:ext cx="6573600" cy="770396"/>
          </a:xfrm>
        </p:spPr>
        <p:txBody>
          <a:bodyPr>
            <a:normAutofit/>
          </a:bodyPr>
          <a:lstStyle/>
          <a:p>
            <a:r>
              <a:rPr lang="fr-FR" sz="3200" dirty="0">
                <a:solidFill>
                  <a:srgbClr val="FF0000"/>
                </a:solidFill>
              </a:rPr>
              <a:t>TABLA DE CONTENIDOS</a:t>
            </a:r>
          </a:p>
        </p:txBody>
      </p:sp>
      <p:sp>
        <p:nvSpPr>
          <p:cNvPr id="2" name="Espace réservé de la date 1">
            <a:extLst>
              <a:ext uri="{FF2B5EF4-FFF2-40B4-BE49-F238E27FC236}">
                <a16:creationId xmlns:a16="http://schemas.microsoft.com/office/drawing/2014/main" id="{87F07565-A105-45B8-BBF2-D5CEC2B89916}"/>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13B50765-025F-4640-AB42-835CF65CEC42}"/>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E3C774C1-FC22-4CA8-B39C-29BB8ADAF1AE}"/>
              </a:ext>
            </a:extLst>
          </p:cNvPr>
          <p:cNvSpPr>
            <a:spLocks noGrp="1"/>
          </p:cNvSpPr>
          <p:nvPr>
            <p:ph type="sldNum" sz="quarter" idx="12"/>
          </p:nvPr>
        </p:nvSpPr>
        <p:spPr/>
        <p:txBody>
          <a:bodyPr/>
          <a:lstStyle/>
          <a:p>
            <a:fld id="{733122C9-A0B9-462F-8757-0847AD287B63}" type="slidenum">
              <a:rPr lang="en-GB" noProof="0" smtClean="0"/>
              <a:pPr/>
              <a:t>2</a:t>
            </a:fld>
            <a:endParaRPr lang="en-GB" noProof="0"/>
          </a:p>
        </p:txBody>
      </p:sp>
      <p:sp>
        <p:nvSpPr>
          <p:cNvPr id="6" name="Espace réservé du texte 5">
            <a:extLst>
              <a:ext uri="{FF2B5EF4-FFF2-40B4-BE49-F238E27FC236}">
                <a16:creationId xmlns:a16="http://schemas.microsoft.com/office/drawing/2014/main" id="{0D486050-9751-7C33-18C0-3EAB85E4F930}"/>
              </a:ext>
            </a:extLst>
          </p:cNvPr>
          <p:cNvSpPr>
            <a:spLocks noGrp="1"/>
          </p:cNvSpPr>
          <p:nvPr>
            <p:ph type="body" sz="quarter" idx="17"/>
          </p:nvPr>
        </p:nvSpPr>
        <p:spPr/>
        <p:txBody>
          <a:bodyPr/>
          <a:lstStyle/>
          <a:p>
            <a:r>
              <a:rPr lang="fr-FR" dirty="0"/>
              <a:t>DISEÑO EXTERIOR                                            </a:t>
            </a:r>
            <a:r>
              <a:rPr lang="fr-FR" sz="1800" dirty="0"/>
              <a:t>p.3</a:t>
            </a:r>
          </a:p>
          <a:p>
            <a:pPr lvl="1"/>
            <a:r>
              <a:rPr lang="fr-FR" dirty="0"/>
              <a:t>	</a:t>
            </a:r>
          </a:p>
          <a:p>
            <a:pPr lvl="1"/>
            <a:r>
              <a:rPr lang="fr-FR" dirty="0"/>
              <a:t>Colores y </a:t>
            </a:r>
            <a:r>
              <a:rPr lang="fr-FR" dirty="0" err="1"/>
              <a:t>descripción</a:t>
            </a:r>
            <a:r>
              <a:rPr lang="fr-FR" dirty="0"/>
              <a:t> de </a:t>
            </a:r>
            <a:r>
              <a:rPr lang="fr-FR" dirty="0" err="1"/>
              <a:t>Materiales</a:t>
            </a:r>
            <a:r>
              <a:rPr lang="fr-FR" dirty="0"/>
              <a:t>                            </a:t>
            </a:r>
            <a:r>
              <a:rPr lang="fr-FR" dirty="0">
                <a:solidFill>
                  <a:schemeClr val="accent3"/>
                </a:solidFill>
              </a:rPr>
              <a:t>p.11</a:t>
            </a:r>
          </a:p>
          <a:p>
            <a:pPr lvl="1"/>
            <a:endParaRPr lang="fr-FR" dirty="0"/>
          </a:p>
          <a:p>
            <a:r>
              <a:rPr lang="fr-FR" dirty="0"/>
              <a:t>DISEÑO INTERIOR                                             </a:t>
            </a:r>
            <a:r>
              <a:rPr lang="fr-FR" sz="1800" dirty="0">
                <a:solidFill>
                  <a:schemeClr val="accent3"/>
                </a:solidFill>
              </a:rPr>
              <a:t>p.12</a:t>
            </a:r>
            <a:endParaRPr lang="fr-FR" sz="1800" dirty="0"/>
          </a:p>
          <a:p>
            <a:pPr lvl="1"/>
            <a:endParaRPr lang="fr-FR" dirty="0"/>
          </a:p>
          <a:p>
            <a:pPr lvl="1"/>
            <a:r>
              <a:rPr lang="fr-FR" dirty="0"/>
              <a:t>Colores y </a:t>
            </a:r>
            <a:r>
              <a:rPr lang="fr-FR" dirty="0" err="1"/>
              <a:t>descripción</a:t>
            </a:r>
            <a:r>
              <a:rPr lang="fr-FR" dirty="0"/>
              <a:t> de </a:t>
            </a:r>
            <a:r>
              <a:rPr lang="fr-FR" dirty="0" err="1"/>
              <a:t>Materiales</a:t>
            </a:r>
            <a:r>
              <a:rPr lang="fr-FR" dirty="0"/>
              <a:t>                            </a:t>
            </a:r>
            <a:r>
              <a:rPr lang="fr-FR" sz="1800" dirty="0">
                <a:solidFill>
                  <a:schemeClr val="accent3"/>
                </a:solidFill>
              </a:rPr>
              <a:t>p.24</a:t>
            </a:r>
            <a:endParaRPr lang="fr-FR" dirty="0"/>
          </a:p>
          <a:p>
            <a:pPr lvl="1"/>
            <a:endParaRPr lang="fr-FR" dirty="0"/>
          </a:p>
          <a:p>
            <a:pPr marL="0" indent="0">
              <a:buNone/>
            </a:pPr>
            <a:endParaRPr lang="fr-FR" dirty="0"/>
          </a:p>
          <a:p>
            <a:pPr marL="0" indent="0">
              <a:buNone/>
            </a:pPr>
            <a:r>
              <a:rPr lang="fr-FR" dirty="0"/>
              <a:t>VALIDACIÓN                                                             </a:t>
            </a:r>
            <a:r>
              <a:rPr lang="fr-FR" sz="1800" dirty="0">
                <a:solidFill>
                  <a:schemeClr val="accent3"/>
                </a:solidFill>
              </a:rPr>
              <a:t>p.</a:t>
            </a:r>
            <a:r>
              <a:rPr lang="fr-FR" sz="1800" dirty="0"/>
              <a:t>27</a:t>
            </a:r>
            <a:endParaRPr lang="fr-FR" dirty="0"/>
          </a:p>
        </p:txBody>
      </p:sp>
    </p:spTree>
    <p:extLst>
      <p:ext uri="{BB962C8B-B14F-4D97-AF65-F5344CB8AC3E}">
        <p14:creationId xmlns:p14="http://schemas.microsoft.com/office/powerpoint/2010/main" val="3719889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6B477-BFEC-18F1-00F8-84C93949544E}"/>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3BC9750A-33A6-99C9-185D-F1CF18E84300}"/>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3A0A22DB-0573-4B2D-B568-8B8B9A6DA215}"/>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6AD64139-4598-5015-1EBE-05215E738409}"/>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5C2432EF-C009-2729-3790-CD00C0EAEB17}"/>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558CC423-7392-CA6C-267D-8A0F5245633F}"/>
              </a:ext>
            </a:extLst>
          </p:cNvPr>
          <p:cNvSpPr>
            <a:spLocks noGrp="1"/>
          </p:cNvSpPr>
          <p:nvPr>
            <p:ph type="sldNum" sz="quarter" idx="12"/>
          </p:nvPr>
        </p:nvSpPr>
        <p:spPr/>
        <p:txBody>
          <a:bodyPr/>
          <a:lstStyle/>
          <a:p>
            <a:fld id="{733122C9-A0B9-462F-8757-0847AD287B63}" type="slidenum">
              <a:rPr lang="en-GB" noProof="0" smtClean="0"/>
              <a:pPr/>
              <a:t>20</a:t>
            </a:fld>
            <a:endParaRPr lang="en-GB" noProof="0"/>
          </a:p>
        </p:txBody>
      </p:sp>
      <p:sp>
        <p:nvSpPr>
          <p:cNvPr id="8" name="Espace réservé du texte 7">
            <a:extLst>
              <a:ext uri="{FF2B5EF4-FFF2-40B4-BE49-F238E27FC236}">
                <a16:creationId xmlns:a16="http://schemas.microsoft.com/office/drawing/2014/main" id="{85C3A9F7-F05B-B836-4BB5-6D12A55EFAB1}"/>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11" name="Groupe 10">
            <a:extLst>
              <a:ext uri="{FF2B5EF4-FFF2-40B4-BE49-F238E27FC236}">
                <a16:creationId xmlns:a16="http://schemas.microsoft.com/office/drawing/2014/main" id="{E9A7C83A-4017-76A8-E80D-302A6C063D0E}"/>
              </a:ext>
            </a:extLst>
          </p:cNvPr>
          <p:cNvGrpSpPr/>
          <p:nvPr/>
        </p:nvGrpSpPr>
        <p:grpSpPr>
          <a:xfrm rot="13153684">
            <a:off x="10125948" y="503495"/>
            <a:ext cx="270031" cy="195720"/>
            <a:chOff x="11093286" y="500713"/>
            <a:chExt cx="341678" cy="247650"/>
          </a:xfrm>
        </p:grpSpPr>
        <p:sp>
          <p:nvSpPr>
            <p:cNvPr id="12" name="object 9">
              <a:extLst>
                <a:ext uri="{FF2B5EF4-FFF2-40B4-BE49-F238E27FC236}">
                  <a16:creationId xmlns:a16="http://schemas.microsoft.com/office/drawing/2014/main" id="{72383B1B-034C-F6DF-CE38-067B041CA266}"/>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3" name="Ellipse 12">
              <a:extLst>
                <a:ext uri="{FF2B5EF4-FFF2-40B4-BE49-F238E27FC236}">
                  <a16:creationId xmlns:a16="http://schemas.microsoft.com/office/drawing/2014/main" id="{3E502666-BE1E-4524-C6B6-DCF17053708E}"/>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4449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57BBE-BCFA-D478-5B8E-21CD7524E65D}"/>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F5913D2F-7239-EE7F-7800-1919EEE615C6}"/>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97D6ED7D-E9C2-FE52-8AAC-CB47166964F7}"/>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AF478641-54B5-EE1A-CE79-893C79F2D48C}"/>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D77AC041-D993-FFE9-6AE2-441322E8D4C1}"/>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A7FF8EC8-14EE-8A9A-9A27-633316F0B77A}"/>
              </a:ext>
            </a:extLst>
          </p:cNvPr>
          <p:cNvSpPr>
            <a:spLocks noGrp="1"/>
          </p:cNvSpPr>
          <p:nvPr>
            <p:ph type="sldNum" sz="quarter" idx="12"/>
          </p:nvPr>
        </p:nvSpPr>
        <p:spPr/>
        <p:txBody>
          <a:bodyPr/>
          <a:lstStyle/>
          <a:p>
            <a:fld id="{733122C9-A0B9-462F-8757-0847AD287B63}" type="slidenum">
              <a:rPr lang="en-GB" noProof="0" smtClean="0"/>
              <a:pPr/>
              <a:t>21</a:t>
            </a:fld>
            <a:endParaRPr lang="en-GB" noProof="0"/>
          </a:p>
        </p:txBody>
      </p:sp>
      <p:sp>
        <p:nvSpPr>
          <p:cNvPr id="8" name="Espace réservé du texte 7">
            <a:extLst>
              <a:ext uri="{FF2B5EF4-FFF2-40B4-BE49-F238E27FC236}">
                <a16:creationId xmlns:a16="http://schemas.microsoft.com/office/drawing/2014/main" id="{6AA64506-D9AD-16C4-DB1C-20EDB0C23553}"/>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11" name="Groupe 10">
            <a:extLst>
              <a:ext uri="{FF2B5EF4-FFF2-40B4-BE49-F238E27FC236}">
                <a16:creationId xmlns:a16="http://schemas.microsoft.com/office/drawing/2014/main" id="{482EFC75-CDB6-00EE-B729-87C531B95D73}"/>
              </a:ext>
            </a:extLst>
          </p:cNvPr>
          <p:cNvGrpSpPr/>
          <p:nvPr/>
        </p:nvGrpSpPr>
        <p:grpSpPr>
          <a:xfrm rot="20949074">
            <a:off x="11265046" y="518617"/>
            <a:ext cx="270031" cy="195720"/>
            <a:chOff x="11093286" y="500713"/>
            <a:chExt cx="341678" cy="247650"/>
          </a:xfrm>
        </p:grpSpPr>
        <p:sp>
          <p:nvSpPr>
            <p:cNvPr id="12" name="object 9">
              <a:extLst>
                <a:ext uri="{FF2B5EF4-FFF2-40B4-BE49-F238E27FC236}">
                  <a16:creationId xmlns:a16="http://schemas.microsoft.com/office/drawing/2014/main" id="{E64F4BD6-946F-D337-63BC-948092953EB6}"/>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3" name="Ellipse 12">
              <a:extLst>
                <a:ext uri="{FF2B5EF4-FFF2-40B4-BE49-F238E27FC236}">
                  <a16:creationId xmlns:a16="http://schemas.microsoft.com/office/drawing/2014/main" id="{A56DBCEF-0FE9-2E36-687E-9421EF7047B0}"/>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3732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39BEA-BC02-D7AC-0F36-83379D3276D4}"/>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4ADF1742-8B96-5C64-F329-6D01B8744460}"/>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CAD4870E-51A7-4423-E175-F02464E59C3A}"/>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99EE6A54-E1A0-6433-B9FC-BDBD40E9D638}"/>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C5C33D82-A745-2A77-3823-C59DEE6B9660}"/>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A3FA8E9F-7B24-3961-7759-D7D0070FCD79}"/>
              </a:ext>
            </a:extLst>
          </p:cNvPr>
          <p:cNvSpPr>
            <a:spLocks noGrp="1"/>
          </p:cNvSpPr>
          <p:nvPr>
            <p:ph type="sldNum" sz="quarter" idx="12"/>
          </p:nvPr>
        </p:nvSpPr>
        <p:spPr/>
        <p:txBody>
          <a:bodyPr/>
          <a:lstStyle/>
          <a:p>
            <a:fld id="{733122C9-A0B9-462F-8757-0847AD287B63}" type="slidenum">
              <a:rPr lang="en-GB" noProof="0" smtClean="0"/>
              <a:pPr/>
              <a:t>22</a:t>
            </a:fld>
            <a:endParaRPr lang="en-GB" noProof="0"/>
          </a:p>
        </p:txBody>
      </p:sp>
      <p:sp>
        <p:nvSpPr>
          <p:cNvPr id="8" name="Espace réservé du texte 7">
            <a:extLst>
              <a:ext uri="{FF2B5EF4-FFF2-40B4-BE49-F238E27FC236}">
                <a16:creationId xmlns:a16="http://schemas.microsoft.com/office/drawing/2014/main" id="{FC8062B6-77F1-E8FA-D10D-EB3816050E2D}"/>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6" name="Groupe 5">
            <a:extLst>
              <a:ext uri="{FF2B5EF4-FFF2-40B4-BE49-F238E27FC236}">
                <a16:creationId xmlns:a16="http://schemas.microsoft.com/office/drawing/2014/main" id="{7C9E8C34-5947-60B3-6513-4D1FED3DD5E3}"/>
              </a:ext>
            </a:extLst>
          </p:cNvPr>
          <p:cNvGrpSpPr/>
          <p:nvPr/>
        </p:nvGrpSpPr>
        <p:grpSpPr>
          <a:xfrm rot="11403747">
            <a:off x="11832721" y="454925"/>
            <a:ext cx="270031" cy="195720"/>
            <a:chOff x="11093286" y="500713"/>
            <a:chExt cx="341678" cy="247650"/>
          </a:xfrm>
        </p:grpSpPr>
        <p:sp>
          <p:nvSpPr>
            <p:cNvPr id="7" name="object 9">
              <a:extLst>
                <a:ext uri="{FF2B5EF4-FFF2-40B4-BE49-F238E27FC236}">
                  <a16:creationId xmlns:a16="http://schemas.microsoft.com/office/drawing/2014/main" id="{6B12E89C-D7C1-6C4A-35F2-71D978B98AFA}"/>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9" name="Ellipse 8">
              <a:extLst>
                <a:ext uri="{FF2B5EF4-FFF2-40B4-BE49-F238E27FC236}">
                  <a16:creationId xmlns:a16="http://schemas.microsoft.com/office/drawing/2014/main" id="{B61D4A4F-7E27-7CB5-4B7A-C029DEDB0911}"/>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98550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DE6EB-5504-60DF-0ACF-95A4328016C7}"/>
            </a:ext>
          </a:extLst>
        </p:cNvPr>
        <p:cNvGrpSpPr/>
        <p:nvPr/>
      </p:nvGrpSpPr>
      <p:grpSpPr>
        <a:xfrm>
          <a:off x="0" y="0"/>
          <a:ext cx="0" cy="0"/>
          <a:chOff x="0" y="0"/>
          <a:chExt cx="0" cy="0"/>
        </a:xfrm>
      </p:grpSpPr>
      <p:pic>
        <p:nvPicPr>
          <p:cNvPr id="10" name="Espace réservé pour une image  9">
            <a:extLst>
              <a:ext uri="{FF2B5EF4-FFF2-40B4-BE49-F238E27FC236}">
                <a16:creationId xmlns:a16="http://schemas.microsoft.com/office/drawing/2014/main" id="{D7F1F0E7-B778-394B-6FD8-C958D82D03EC}"/>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p:blipFill>
        <p:spPr>
          <a:xfrm>
            <a:off x="1" y="0"/>
            <a:ext cx="12193200" cy="6120000"/>
          </a:xfrm>
        </p:spPr>
      </p:pic>
      <p:pic>
        <p:nvPicPr>
          <p:cNvPr id="5" name="Image 4">
            <a:extLst>
              <a:ext uri="{FF2B5EF4-FFF2-40B4-BE49-F238E27FC236}">
                <a16:creationId xmlns:a16="http://schemas.microsoft.com/office/drawing/2014/main" id="{C210EF9E-080F-EA08-63FC-3535BA2CFB51}"/>
              </a:ext>
            </a:extLst>
          </p:cNvPr>
          <p:cNvPicPr>
            <a:picLocks noChangeAspect="1"/>
          </p:cNvPicPr>
          <p:nvPr/>
        </p:nvPicPr>
        <p:blipFill>
          <a:blip r:embed="rId3" cstate="print">
            <a:alphaModFix amt="85000"/>
            <a:extLst>
              <a:ext uri="{28A0092B-C50C-407E-A947-70E740481C1C}">
                <a14:useLocalDpi xmlns:a14="http://schemas.microsoft.com/office/drawing/2010/main" val="0"/>
              </a:ext>
            </a:extLst>
          </a:blip>
          <a:srcRect l="-82" r="59458"/>
          <a:stretch/>
        </p:blipFill>
        <p:spPr>
          <a:xfrm>
            <a:off x="7549116" y="-398926"/>
            <a:ext cx="4642884" cy="1903491"/>
          </a:xfrm>
          <a:prstGeom prst="rect">
            <a:avLst/>
          </a:prstGeom>
        </p:spPr>
      </p:pic>
      <p:sp>
        <p:nvSpPr>
          <p:cNvPr id="2" name="Espace réservé de la date 1">
            <a:extLst>
              <a:ext uri="{FF2B5EF4-FFF2-40B4-BE49-F238E27FC236}">
                <a16:creationId xmlns:a16="http://schemas.microsoft.com/office/drawing/2014/main" id="{93875D36-DC5E-9951-82D5-A287AF84943B}"/>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89A72CD6-8FE3-7406-20D4-2F1F48381980}"/>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6217D440-8BC0-1489-C9F6-93B773C12C2A}"/>
              </a:ext>
            </a:extLst>
          </p:cNvPr>
          <p:cNvSpPr>
            <a:spLocks noGrp="1"/>
          </p:cNvSpPr>
          <p:nvPr>
            <p:ph type="sldNum" sz="quarter" idx="12"/>
          </p:nvPr>
        </p:nvSpPr>
        <p:spPr/>
        <p:txBody>
          <a:bodyPr/>
          <a:lstStyle/>
          <a:p>
            <a:fld id="{733122C9-A0B9-462F-8757-0847AD287B63}" type="slidenum">
              <a:rPr lang="en-GB" noProof="0" smtClean="0"/>
              <a:pPr/>
              <a:t>23</a:t>
            </a:fld>
            <a:endParaRPr lang="en-GB" noProof="0"/>
          </a:p>
        </p:txBody>
      </p:sp>
      <p:sp>
        <p:nvSpPr>
          <p:cNvPr id="8" name="Espace réservé du texte 7">
            <a:extLst>
              <a:ext uri="{FF2B5EF4-FFF2-40B4-BE49-F238E27FC236}">
                <a16:creationId xmlns:a16="http://schemas.microsoft.com/office/drawing/2014/main" id="{2E44349E-0040-4F3A-A653-1E134B0C0A52}"/>
              </a:ext>
            </a:extLst>
          </p:cNvPr>
          <p:cNvSpPr>
            <a:spLocks noGrp="1"/>
          </p:cNvSpPr>
          <p:nvPr>
            <p:ph type="body" sz="quarter" idx="16"/>
          </p:nvPr>
        </p:nvSpPr>
        <p:spPr>
          <a:solidFill>
            <a:schemeClr val="bg1">
              <a:alpha val="70000"/>
            </a:schemeClr>
          </a:solidFill>
        </p:spPr>
        <p:txBody>
          <a:bodyPr/>
          <a:lstStyle/>
          <a:p>
            <a:r>
              <a:rPr lang="fr-FR" dirty="0"/>
              <a:t>DISEÑO INTERIOR</a:t>
            </a:r>
          </a:p>
        </p:txBody>
      </p:sp>
      <p:grpSp>
        <p:nvGrpSpPr>
          <p:cNvPr id="13" name="Groupe 12">
            <a:extLst>
              <a:ext uri="{FF2B5EF4-FFF2-40B4-BE49-F238E27FC236}">
                <a16:creationId xmlns:a16="http://schemas.microsoft.com/office/drawing/2014/main" id="{C06FC272-1DFB-B7AB-7F63-9A03D71B060F}"/>
              </a:ext>
            </a:extLst>
          </p:cNvPr>
          <p:cNvGrpSpPr/>
          <p:nvPr/>
        </p:nvGrpSpPr>
        <p:grpSpPr>
          <a:xfrm rot="1502591">
            <a:off x="11755542" y="454959"/>
            <a:ext cx="270031" cy="195720"/>
            <a:chOff x="11093286" y="500713"/>
            <a:chExt cx="341678" cy="247650"/>
          </a:xfrm>
        </p:grpSpPr>
        <p:sp>
          <p:nvSpPr>
            <p:cNvPr id="15" name="object 9">
              <a:extLst>
                <a:ext uri="{FF2B5EF4-FFF2-40B4-BE49-F238E27FC236}">
                  <a16:creationId xmlns:a16="http://schemas.microsoft.com/office/drawing/2014/main" id="{C7009DCC-B2A9-9EDE-70A6-D179D1F84D99}"/>
                </a:ext>
              </a:extLst>
            </p:cNvPr>
            <p:cNvSpPr/>
            <p:nvPr/>
          </p:nvSpPr>
          <p:spPr>
            <a:xfrm rot="10225074">
              <a:off x="11159374" y="500713"/>
              <a:ext cx="275590" cy="247650"/>
            </a:xfrm>
            <a:custGeom>
              <a:avLst/>
              <a:gdLst/>
              <a:ahLst/>
              <a:cxnLst/>
              <a:rect l="l" t="t" r="r" b="b"/>
              <a:pathLst>
                <a:path w="275590" h="247650">
                  <a:moveTo>
                    <a:pt x="0" y="0"/>
                  </a:moveTo>
                  <a:lnTo>
                    <a:pt x="0" y="247650"/>
                  </a:lnTo>
                  <a:lnTo>
                    <a:pt x="275399" y="175641"/>
                  </a:lnTo>
                  <a:lnTo>
                    <a:pt x="275399" y="72009"/>
                  </a:lnTo>
                  <a:lnTo>
                    <a:pt x="0" y="0"/>
                  </a:lnTo>
                  <a:close/>
                </a:path>
              </a:pathLst>
            </a:custGeom>
            <a:solidFill>
              <a:schemeClr val="accent3"/>
            </a:solidFill>
            <a:ln>
              <a:solidFill>
                <a:schemeClr val="bg1"/>
              </a:solidFill>
            </a:ln>
          </p:spPr>
          <p:txBody>
            <a:bodyPr wrap="square" lIns="0" tIns="0" rIns="0" bIns="0" rtlCol="0"/>
            <a:lstStyle>
              <a:defPPr>
                <a:defRPr kern="0"/>
              </a:defPPr>
            </a:lstStyle>
            <a:p>
              <a:endParaRPr dirty="0"/>
            </a:p>
          </p:txBody>
        </p:sp>
        <p:sp>
          <p:nvSpPr>
            <p:cNvPr id="16" name="Ellipse 15">
              <a:extLst>
                <a:ext uri="{FF2B5EF4-FFF2-40B4-BE49-F238E27FC236}">
                  <a16:creationId xmlns:a16="http://schemas.microsoft.com/office/drawing/2014/main" id="{D3755094-B35F-DD71-172D-3A7628ACB947}"/>
                </a:ext>
              </a:extLst>
            </p:cNvPr>
            <p:cNvSpPr/>
            <p:nvPr/>
          </p:nvSpPr>
          <p:spPr>
            <a:xfrm>
              <a:off x="11093286" y="534793"/>
              <a:ext cx="203207" cy="203207"/>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0632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522C-4DDA-DA43-C014-036A7827CCFE}"/>
            </a:ext>
          </a:extLst>
        </p:cNvPr>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0AD7929B-C217-9C68-942D-579795F570DB}"/>
              </a:ext>
            </a:extLst>
          </p:cNvPr>
          <p:cNvSpPr>
            <a:spLocks noGrp="1"/>
          </p:cNvSpPr>
          <p:nvPr>
            <p:ph type="dt" sz="half" idx="14"/>
          </p:nvPr>
        </p:nvSpPr>
        <p:spPr bwMode="gray"/>
        <p:txBody>
          <a:bodyPr/>
          <a:lstStyle/>
          <a:p>
            <a:pPr algn="l"/>
            <a:r>
              <a:rPr lang="en-GB"/>
              <a:t>Date</a:t>
            </a:r>
          </a:p>
        </p:txBody>
      </p:sp>
      <p:sp>
        <p:nvSpPr>
          <p:cNvPr id="6" name="Espace réservé du pied de page 5">
            <a:extLst>
              <a:ext uri="{FF2B5EF4-FFF2-40B4-BE49-F238E27FC236}">
                <a16:creationId xmlns:a16="http://schemas.microsoft.com/office/drawing/2014/main" id="{EB6CEE5E-B419-02B6-3808-29F2FDEAF531}"/>
              </a:ext>
            </a:extLst>
          </p:cNvPr>
          <p:cNvSpPr>
            <a:spLocks noGrp="1"/>
          </p:cNvSpPr>
          <p:nvPr>
            <p:ph type="ftr" sz="quarter" idx="15"/>
          </p:nvPr>
        </p:nvSpPr>
        <p:spPr bwMode="gray"/>
        <p:txBody>
          <a:bodyPr/>
          <a:lstStyle/>
          <a:p>
            <a:r>
              <a:rPr lang="en-GB"/>
              <a:t>Title of the presentation on three lines - Lorem impsum dolor sit amet consectetuer adipiscing elit, sed diam nonummy</a:t>
            </a:r>
          </a:p>
        </p:txBody>
      </p:sp>
      <p:sp>
        <p:nvSpPr>
          <p:cNvPr id="7" name="Espace réservé du numéro de diapositive 6">
            <a:extLst>
              <a:ext uri="{FF2B5EF4-FFF2-40B4-BE49-F238E27FC236}">
                <a16:creationId xmlns:a16="http://schemas.microsoft.com/office/drawing/2014/main" id="{1541D666-587C-ED08-45FC-EC9A326B733F}"/>
              </a:ext>
            </a:extLst>
          </p:cNvPr>
          <p:cNvSpPr>
            <a:spLocks noGrp="1"/>
          </p:cNvSpPr>
          <p:nvPr>
            <p:ph type="sldNum" sz="quarter" idx="16"/>
          </p:nvPr>
        </p:nvSpPr>
        <p:spPr bwMode="gray"/>
        <p:txBody>
          <a:bodyPr/>
          <a:lstStyle/>
          <a:p>
            <a:fld id="{733122C9-A0B9-462F-8757-0847AD287B63}" type="slidenum">
              <a:rPr lang="en-GB" smtClean="0"/>
              <a:pPr/>
              <a:t>24</a:t>
            </a:fld>
            <a:endParaRPr lang="en-GB"/>
          </a:p>
        </p:txBody>
      </p:sp>
      <p:sp>
        <p:nvSpPr>
          <p:cNvPr id="36" name="Titre 35">
            <a:extLst>
              <a:ext uri="{FF2B5EF4-FFF2-40B4-BE49-F238E27FC236}">
                <a16:creationId xmlns:a16="http://schemas.microsoft.com/office/drawing/2014/main" id="{0C14661E-28A8-CF99-CF60-F6AF7DC8F324}"/>
              </a:ext>
            </a:extLst>
          </p:cNvPr>
          <p:cNvSpPr>
            <a:spLocks noGrp="1"/>
          </p:cNvSpPr>
          <p:nvPr>
            <p:ph type="title"/>
          </p:nvPr>
        </p:nvSpPr>
        <p:spPr/>
        <p:txBody>
          <a:bodyPr/>
          <a:lstStyle/>
          <a:p>
            <a:r>
              <a:rPr lang="fr-FR" dirty="0"/>
              <a:t>DISEÑO INTERIOR  I Colores y </a:t>
            </a:r>
            <a:r>
              <a:rPr lang="fr-FR" dirty="0" err="1"/>
              <a:t>descripción</a:t>
            </a:r>
            <a:r>
              <a:rPr lang="fr-FR" dirty="0"/>
              <a:t> de </a:t>
            </a:r>
            <a:r>
              <a:rPr lang="fr-FR" dirty="0" err="1"/>
              <a:t>Materiales</a:t>
            </a:r>
            <a:endParaRPr lang="fr-FR" dirty="0"/>
          </a:p>
        </p:txBody>
      </p:sp>
      <p:pic>
        <p:nvPicPr>
          <p:cNvPr id="2" name="object 3">
            <a:extLst>
              <a:ext uri="{FF2B5EF4-FFF2-40B4-BE49-F238E27FC236}">
                <a16:creationId xmlns:a16="http://schemas.microsoft.com/office/drawing/2014/main" id="{16C8D554-1C3B-5660-F7D2-3CF885F77EC9}"/>
              </a:ext>
            </a:extLst>
          </p:cNvPr>
          <p:cNvPicPr/>
          <p:nvPr/>
        </p:nvPicPr>
        <p:blipFill rotWithShape="1">
          <a:blip r:embed="rId3" cstate="print"/>
          <a:srcRect r="24558" b="35112"/>
          <a:stretch/>
        </p:blipFill>
        <p:spPr>
          <a:xfrm>
            <a:off x="8632962" y="4897464"/>
            <a:ext cx="540000" cy="540000"/>
          </a:xfrm>
          <a:prstGeom prst="ellipse">
            <a:avLst/>
          </a:prstGeom>
        </p:spPr>
      </p:pic>
      <p:sp>
        <p:nvSpPr>
          <p:cNvPr id="14" name="Ellipse 13">
            <a:extLst>
              <a:ext uri="{FF2B5EF4-FFF2-40B4-BE49-F238E27FC236}">
                <a16:creationId xmlns:a16="http://schemas.microsoft.com/office/drawing/2014/main" id="{09A4F55C-DDD1-9651-8EC6-19D86DA7BBD5}"/>
              </a:ext>
            </a:extLst>
          </p:cNvPr>
          <p:cNvSpPr/>
          <p:nvPr/>
        </p:nvSpPr>
        <p:spPr>
          <a:xfrm>
            <a:off x="8130286" y="3490574"/>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C06.1</a:t>
            </a:r>
          </a:p>
        </p:txBody>
      </p:sp>
      <p:sp>
        <p:nvSpPr>
          <p:cNvPr id="15" name="Ellipse 14">
            <a:extLst>
              <a:ext uri="{FF2B5EF4-FFF2-40B4-BE49-F238E27FC236}">
                <a16:creationId xmlns:a16="http://schemas.microsoft.com/office/drawing/2014/main" id="{2269A0D0-76FF-F874-EA90-B005FB7E8E44}"/>
              </a:ext>
            </a:extLst>
          </p:cNvPr>
          <p:cNvSpPr/>
          <p:nvPr/>
        </p:nvSpPr>
        <p:spPr>
          <a:xfrm>
            <a:off x="8632962" y="4146520"/>
            <a:ext cx="540000" cy="540000"/>
          </a:xfrm>
          <a:prstGeom prst="ellipse">
            <a:avLst/>
          </a:prstGeom>
          <a:solidFill>
            <a:srgbClr val="9EA5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AF02BA6D-B1B5-DF8B-E341-4430D0C8EAC0}"/>
              </a:ext>
            </a:extLst>
          </p:cNvPr>
          <p:cNvSpPr/>
          <p:nvPr/>
        </p:nvSpPr>
        <p:spPr>
          <a:xfrm>
            <a:off x="8632962" y="5648406"/>
            <a:ext cx="540000" cy="540000"/>
          </a:xfrm>
          <a:prstGeom prst="ellipse">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5B5C5E"/>
              </a:solidFill>
            </a:endParaRPr>
          </a:p>
        </p:txBody>
      </p:sp>
      <p:sp>
        <p:nvSpPr>
          <p:cNvPr id="39" name="Ellipse 38">
            <a:extLst>
              <a:ext uri="{FF2B5EF4-FFF2-40B4-BE49-F238E27FC236}">
                <a16:creationId xmlns:a16="http://schemas.microsoft.com/office/drawing/2014/main" id="{967A993D-648C-8F6F-5458-57E95C1D00BF}"/>
              </a:ext>
            </a:extLst>
          </p:cNvPr>
          <p:cNvSpPr/>
          <p:nvPr/>
        </p:nvSpPr>
        <p:spPr>
          <a:xfrm>
            <a:off x="8130286" y="4239852"/>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R01</a:t>
            </a:r>
          </a:p>
        </p:txBody>
      </p:sp>
      <p:sp>
        <p:nvSpPr>
          <p:cNvPr id="41" name="Ellipse 40">
            <a:extLst>
              <a:ext uri="{FF2B5EF4-FFF2-40B4-BE49-F238E27FC236}">
                <a16:creationId xmlns:a16="http://schemas.microsoft.com/office/drawing/2014/main" id="{C0F5C1D4-B036-B005-902B-923F3D9AD1B0}"/>
              </a:ext>
            </a:extLst>
          </p:cNvPr>
          <p:cNvSpPr/>
          <p:nvPr/>
        </p:nvSpPr>
        <p:spPr>
          <a:xfrm>
            <a:off x="8130286" y="5738406"/>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pic>
        <p:nvPicPr>
          <p:cNvPr id="42" name="Image 41">
            <a:extLst>
              <a:ext uri="{FF2B5EF4-FFF2-40B4-BE49-F238E27FC236}">
                <a16:creationId xmlns:a16="http://schemas.microsoft.com/office/drawing/2014/main" id="{D9B8932E-FED8-FC03-BE0E-EA210B6D7516}"/>
              </a:ext>
            </a:extLst>
          </p:cNvPr>
          <p:cNvPicPr>
            <a:picLocks noChangeAspect="1"/>
          </p:cNvPicPr>
          <p:nvPr/>
        </p:nvPicPr>
        <p:blipFill>
          <a:blip r:embed="rId4" cstate="print">
            <a:extLst>
              <a:ext uri="{28A0092B-C50C-407E-A947-70E740481C1C}">
                <a14:useLocalDpi xmlns:a14="http://schemas.microsoft.com/office/drawing/2010/main" val="0"/>
              </a:ext>
            </a:extLst>
          </a:blip>
          <a:srcRect l="2216" r="2216"/>
          <a:stretch/>
        </p:blipFill>
        <p:spPr>
          <a:xfrm>
            <a:off x="0" y="1747564"/>
            <a:ext cx="7993039" cy="4181856"/>
          </a:xfrm>
          <a:prstGeom prst="rect">
            <a:avLst/>
          </a:prstGeom>
        </p:spPr>
      </p:pic>
      <p:sp>
        <p:nvSpPr>
          <p:cNvPr id="43" name="Ellipse 42">
            <a:extLst>
              <a:ext uri="{FF2B5EF4-FFF2-40B4-BE49-F238E27FC236}">
                <a16:creationId xmlns:a16="http://schemas.microsoft.com/office/drawing/2014/main" id="{76498CEF-EB27-AD87-05E6-D346E2518798}"/>
              </a:ext>
            </a:extLst>
          </p:cNvPr>
          <p:cNvSpPr/>
          <p:nvPr/>
        </p:nvSpPr>
        <p:spPr>
          <a:xfrm>
            <a:off x="1851743" y="5390201"/>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R01</a:t>
            </a:r>
          </a:p>
        </p:txBody>
      </p:sp>
      <p:sp>
        <p:nvSpPr>
          <p:cNvPr id="44" name="Ellipse 43">
            <a:extLst>
              <a:ext uri="{FF2B5EF4-FFF2-40B4-BE49-F238E27FC236}">
                <a16:creationId xmlns:a16="http://schemas.microsoft.com/office/drawing/2014/main" id="{FAEEC6E6-2517-27D6-F0BB-2058DDD424EC}"/>
              </a:ext>
            </a:extLst>
          </p:cNvPr>
          <p:cNvSpPr/>
          <p:nvPr/>
        </p:nvSpPr>
        <p:spPr>
          <a:xfrm>
            <a:off x="5071565" y="4599852"/>
            <a:ext cx="324000" cy="324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C06.1</a:t>
            </a:r>
          </a:p>
        </p:txBody>
      </p:sp>
      <p:sp>
        <p:nvSpPr>
          <p:cNvPr id="45" name="Ellipse 44">
            <a:extLst>
              <a:ext uri="{FF2B5EF4-FFF2-40B4-BE49-F238E27FC236}">
                <a16:creationId xmlns:a16="http://schemas.microsoft.com/office/drawing/2014/main" id="{1D730BC5-3052-52BF-4F4E-C2AA1C0A51C4}"/>
              </a:ext>
            </a:extLst>
          </p:cNvPr>
          <p:cNvSpPr/>
          <p:nvPr/>
        </p:nvSpPr>
        <p:spPr>
          <a:xfrm>
            <a:off x="7198043" y="2751691"/>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sp>
        <p:nvSpPr>
          <p:cNvPr id="46" name="Ellipse 45">
            <a:extLst>
              <a:ext uri="{FF2B5EF4-FFF2-40B4-BE49-F238E27FC236}">
                <a16:creationId xmlns:a16="http://schemas.microsoft.com/office/drawing/2014/main" id="{7936536C-A63A-5E11-5716-570D7430EFC9}"/>
              </a:ext>
            </a:extLst>
          </p:cNvPr>
          <p:cNvSpPr/>
          <p:nvPr/>
        </p:nvSpPr>
        <p:spPr>
          <a:xfrm>
            <a:off x="5932800" y="5108536"/>
            <a:ext cx="324000" cy="324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C05.1</a:t>
            </a:r>
          </a:p>
        </p:txBody>
      </p:sp>
      <p:sp>
        <p:nvSpPr>
          <p:cNvPr id="47" name="Ellipse 46">
            <a:extLst>
              <a:ext uri="{FF2B5EF4-FFF2-40B4-BE49-F238E27FC236}">
                <a16:creationId xmlns:a16="http://schemas.microsoft.com/office/drawing/2014/main" id="{833206D8-B882-4CDC-B5DB-DF2F67B23A3E}"/>
              </a:ext>
            </a:extLst>
          </p:cNvPr>
          <p:cNvSpPr/>
          <p:nvPr/>
        </p:nvSpPr>
        <p:spPr>
          <a:xfrm>
            <a:off x="4686563" y="551542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48" name="Ellipse 47">
            <a:extLst>
              <a:ext uri="{FF2B5EF4-FFF2-40B4-BE49-F238E27FC236}">
                <a16:creationId xmlns:a16="http://schemas.microsoft.com/office/drawing/2014/main" id="{0ED959C1-683A-D57A-B30D-AEEB4968E557}"/>
              </a:ext>
            </a:extLst>
          </p:cNvPr>
          <p:cNvSpPr/>
          <p:nvPr/>
        </p:nvSpPr>
        <p:spPr>
          <a:xfrm>
            <a:off x="8632962" y="1142744"/>
            <a:ext cx="540000" cy="540000"/>
          </a:xfrm>
          <a:prstGeom prst="ellipse">
            <a:avLst/>
          </a:prstGeom>
          <a:solidFill>
            <a:srgbClr val="F1E8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a:extLst>
              <a:ext uri="{FF2B5EF4-FFF2-40B4-BE49-F238E27FC236}">
                <a16:creationId xmlns:a16="http://schemas.microsoft.com/office/drawing/2014/main" id="{5D1F38C6-FEA0-2E62-7117-F2BCA7F75FF5}"/>
              </a:ext>
            </a:extLst>
          </p:cNvPr>
          <p:cNvSpPr/>
          <p:nvPr/>
        </p:nvSpPr>
        <p:spPr>
          <a:xfrm>
            <a:off x="8130286" y="1242740"/>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1" name="Ellipse 50">
            <a:extLst>
              <a:ext uri="{FF2B5EF4-FFF2-40B4-BE49-F238E27FC236}">
                <a16:creationId xmlns:a16="http://schemas.microsoft.com/office/drawing/2014/main" id="{EA50B88A-0280-5E47-FB2F-732151D205D1}"/>
              </a:ext>
            </a:extLst>
          </p:cNvPr>
          <p:cNvSpPr/>
          <p:nvPr/>
        </p:nvSpPr>
        <p:spPr>
          <a:xfrm>
            <a:off x="4086793" y="5368187"/>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sp>
        <p:nvSpPr>
          <p:cNvPr id="52" name="Ellipse 51">
            <a:extLst>
              <a:ext uri="{FF2B5EF4-FFF2-40B4-BE49-F238E27FC236}">
                <a16:creationId xmlns:a16="http://schemas.microsoft.com/office/drawing/2014/main" id="{5FB4EBE9-2D5E-DB04-E9C1-848C4BAA6671}"/>
              </a:ext>
            </a:extLst>
          </p:cNvPr>
          <p:cNvSpPr/>
          <p:nvPr/>
        </p:nvSpPr>
        <p:spPr>
          <a:xfrm>
            <a:off x="6565120" y="3656223"/>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3" name="Ellipse 52">
            <a:extLst>
              <a:ext uri="{FF2B5EF4-FFF2-40B4-BE49-F238E27FC236}">
                <a16:creationId xmlns:a16="http://schemas.microsoft.com/office/drawing/2014/main" id="{D6D47065-AA8E-94B5-1721-751E65EB4B36}"/>
              </a:ext>
            </a:extLst>
          </p:cNvPr>
          <p:cNvSpPr/>
          <p:nvPr/>
        </p:nvSpPr>
        <p:spPr>
          <a:xfrm>
            <a:off x="2050262" y="2047823"/>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4" name="Ellipse 53">
            <a:extLst>
              <a:ext uri="{FF2B5EF4-FFF2-40B4-BE49-F238E27FC236}">
                <a16:creationId xmlns:a16="http://schemas.microsoft.com/office/drawing/2014/main" id="{AE77F38A-A3F9-B822-0EC5-3B6E6C5BE64D}"/>
              </a:ext>
            </a:extLst>
          </p:cNvPr>
          <p:cNvSpPr/>
          <p:nvPr/>
        </p:nvSpPr>
        <p:spPr>
          <a:xfrm>
            <a:off x="382174" y="2065088"/>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5" name="Ellipse 54">
            <a:extLst>
              <a:ext uri="{FF2B5EF4-FFF2-40B4-BE49-F238E27FC236}">
                <a16:creationId xmlns:a16="http://schemas.microsoft.com/office/drawing/2014/main" id="{0FDA01E1-C3E6-2705-5626-74690AB0D9D3}"/>
              </a:ext>
            </a:extLst>
          </p:cNvPr>
          <p:cNvSpPr/>
          <p:nvPr/>
        </p:nvSpPr>
        <p:spPr>
          <a:xfrm>
            <a:off x="963699" y="528853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sp>
        <p:nvSpPr>
          <p:cNvPr id="56" name="Ellipse 55">
            <a:extLst>
              <a:ext uri="{FF2B5EF4-FFF2-40B4-BE49-F238E27FC236}">
                <a16:creationId xmlns:a16="http://schemas.microsoft.com/office/drawing/2014/main" id="{2D2B7378-BFE9-79AC-553E-258F4CF591EC}"/>
              </a:ext>
            </a:extLst>
          </p:cNvPr>
          <p:cNvSpPr/>
          <p:nvPr/>
        </p:nvSpPr>
        <p:spPr>
          <a:xfrm>
            <a:off x="7598681" y="431268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57" name="Ellipse 56">
            <a:extLst>
              <a:ext uri="{FF2B5EF4-FFF2-40B4-BE49-F238E27FC236}">
                <a16:creationId xmlns:a16="http://schemas.microsoft.com/office/drawing/2014/main" id="{807A12B3-EF68-B3AB-CB81-AF8D1B62E4A3}"/>
              </a:ext>
            </a:extLst>
          </p:cNvPr>
          <p:cNvSpPr/>
          <p:nvPr/>
        </p:nvSpPr>
        <p:spPr>
          <a:xfrm>
            <a:off x="8130286" y="1992018"/>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C05.1</a:t>
            </a:r>
          </a:p>
        </p:txBody>
      </p:sp>
      <p:sp>
        <p:nvSpPr>
          <p:cNvPr id="59" name="Ellipse 58">
            <a:extLst>
              <a:ext uri="{FF2B5EF4-FFF2-40B4-BE49-F238E27FC236}">
                <a16:creationId xmlns:a16="http://schemas.microsoft.com/office/drawing/2014/main" id="{4D9CBF06-E453-8673-D08D-952104182429}"/>
              </a:ext>
            </a:extLst>
          </p:cNvPr>
          <p:cNvSpPr/>
          <p:nvPr/>
        </p:nvSpPr>
        <p:spPr>
          <a:xfrm>
            <a:off x="5326486" y="5534201"/>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60" name="Ellipse 59">
            <a:extLst>
              <a:ext uri="{FF2B5EF4-FFF2-40B4-BE49-F238E27FC236}">
                <a16:creationId xmlns:a16="http://schemas.microsoft.com/office/drawing/2014/main" id="{48991B96-D895-497E-BEED-53BF1D2B32EA}"/>
              </a:ext>
            </a:extLst>
          </p:cNvPr>
          <p:cNvSpPr/>
          <p:nvPr/>
        </p:nvSpPr>
        <p:spPr>
          <a:xfrm>
            <a:off x="4404000" y="505962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a:t>
            </a:r>
          </a:p>
        </p:txBody>
      </p:sp>
      <p:sp>
        <p:nvSpPr>
          <p:cNvPr id="61" name="Ellipse 60">
            <a:extLst>
              <a:ext uri="{FF2B5EF4-FFF2-40B4-BE49-F238E27FC236}">
                <a16:creationId xmlns:a16="http://schemas.microsoft.com/office/drawing/2014/main" id="{90075ABD-219E-A2AE-3EA4-3C6FBE593427}"/>
              </a:ext>
            </a:extLst>
          </p:cNvPr>
          <p:cNvSpPr/>
          <p:nvPr/>
        </p:nvSpPr>
        <p:spPr>
          <a:xfrm>
            <a:off x="8130286" y="2741296"/>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a:t>
            </a:r>
          </a:p>
        </p:txBody>
      </p:sp>
      <p:sp>
        <p:nvSpPr>
          <p:cNvPr id="63" name="Ellipse 62">
            <a:extLst>
              <a:ext uri="{FF2B5EF4-FFF2-40B4-BE49-F238E27FC236}">
                <a16:creationId xmlns:a16="http://schemas.microsoft.com/office/drawing/2014/main" id="{495DD56A-0140-5FE1-13CA-6E7858E7B1A0}"/>
              </a:ext>
            </a:extLst>
          </p:cNvPr>
          <p:cNvSpPr/>
          <p:nvPr/>
        </p:nvSpPr>
        <p:spPr>
          <a:xfrm>
            <a:off x="8130286" y="4801285"/>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sp>
        <p:nvSpPr>
          <p:cNvPr id="66" name="Ellipse 65">
            <a:extLst>
              <a:ext uri="{FF2B5EF4-FFF2-40B4-BE49-F238E27FC236}">
                <a16:creationId xmlns:a16="http://schemas.microsoft.com/office/drawing/2014/main" id="{55ED9CFD-C27D-9183-EA90-49AAAA80763C}"/>
              </a:ext>
            </a:extLst>
          </p:cNvPr>
          <p:cNvSpPr/>
          <p:nvPr/>
        </p:nvSpPr>
        <p:spPr>
          <a:xfrm>
            <a:off x="6068776" y="3109293"/>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67" name="Ellipse 66">
            <a:extLst>
              <a:ext uri="{FF2B5EF4-FFF2-40B4-BE49-F238E27FC236}">
                <a16:creationId xmlns:a16="http://schemas.microsoft.com/office/drawing/2014/main" id="{038CBF4F-7C51-43DE-E472-B53308AA759A}"/>
              </a:ext>
            </a:extLst>
          </p:cNvPr>
          <p:cNvSpPr/>
          <p:nvPr/>
        </p:nvSpPr>
        <p:spPr>
          <a:xfrm>
            <a:off x="1826013" y="4157833"/>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pic>
        <p:nvPicPr>
          <p:cNvPr id="11" name="Image 10" descr="Une image contenant Beige, kaki&#10;&#10;Description générée automatiquement">
            <a:extLst>
              <a:ext uri="{FF2B5EF4-FFF2-40B4-BE49-F238E27FC236}">
                <a16:creationId xmlns:a16="http://schemas.microsoft.com/office/drawing/2014/main" id="{5015B560-0CE0-1A28-BE2E-E0FFCFFB8A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7897" b="62500"/>
          <a:stretch/>
        </p:blipFill>
        <p:spPr>
          <a:xfrm rot="5400000">
            <a:off x="8632962" y="1893688"/>
            <a:ext cx="540000" cy="540000"/>
          </a:xfrm>
          <a:prstGeom prst="ellipse">
            <a:avLst/>
          </a:prstGeom>
        </p:spPr>
      </p:pic>
      <p:pic>
        <p:nvPicPr>
          <p:cNvPr id="23" name="Image 22" descr="Une image contenant habits, tissu, Marron, rouge&#10;&#10;Description générée automatiquement">
            <a:extLst>
              <a:ext uri="{FF2B5EF4-FFF2-40B4-BE49-F238E27FC236}">
                <a16:creationId xmlns:a16="http://schemas.microsoft.com/office/drawing/2014/main" id="{7F3596F4-5894-E6A6-BF4E-113049C4A0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7706" b="62500"/>
          <a:stretch/>
        </p:blipFill>
        <p:spPr>
          <a:xfrm rot="5400000">
            <a:off x="8632962" y="2644632"/>
            <a:ext cx="540000" cy="540000"/>
          </a:xfrm>
          <a:prstGeom prst="ellipse">
            <a:avLst/>
          </a:prstGeom>
        </p:spPr>
      </p:pic>
      <p:sp>
        <p:nvSpPr>
          <p:cNvPr id="24" name="Ellipse 23">
            <a:extLst>
              <a:ext uri="{FF2B5EF4-FFF2-40B4-BE49-F238E27FC236}">
                <a16:creationId xmlns:a16="http://schemas.microsoft.com/office/drawing/2014/main" id="{0E860420-2021-9B7E-D2BD-6507F6AAC179}"/>
              </a:ext>
            </a:extLst>
          </p:cNvPr>
          <p:cNvSpPr/>
          <p:nvPr/>
        </p:nvSpPr>
        <p:spPr>
          <a:xfrm>
            <a:off x="8632962" y="3395576"/>
            <a:ext cx="540000" cy="540000"/>
          </a:xfrm>
          <a:prstGeom prst="ellipse">
            <a:avLst/>
          </a:prstGeom>
          <a:solidFill>
            <a:srgbClr val="BF2A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D77E43D7-761A-D59E-7F7B-071E160C31C7}"/>
              </a:ext>
            </a:extLst>
          </p:cNvPr>
          <p:cNvSpPr/>
          <p:nvPr/>
        </p:nvSpPr>
        <p:spPr>
          <a:xfrm>
            <a:off x="8125083" y="5174201"/>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sp>
        <p:nvSpPr>
          <p:cNvPr id="18" name="Espace réservé du contenu 12">
            <a:extLst>
              <a:ext uri="{FF2B5EF4-FFF2-40B4-BE49-F238E27FC236}">
                <a16:creationId xmlns:a16="http://schemas.microsoft.com/office/drawing/2014/main" id="{BFB8CDA9-3466-4DBF-346F-D0B803AFC39C}"/>
              </a:ext>
            </a:extLst>
          </p:cNvPr>
          <p:cNvSpPr txBox="1">
            <a:spLocks/>
          </p:cNvSpPr>
          <p:nvPr/>
        </p:nvSpPr>
        <p:spPr bwMode="gray">
          <a:xfrm>
            <a:off x="9373127" y="2645966"/>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3000 Flame red</a:t>
            </a:r>
          </a:p>
          <a:p>
            <a:pPr marL="0" indent="0">
              <a:lnSpc>
                <a:spcPct val="100000"/>
              </a:lnSpc>
              <a:spcBef>
                <a:spcPts val="0"/>
              </a:spcBef>
              <a:buFont typeface="Arial" pitchFamily="34" charset="0"/>
              <a:buNone/>
            </a:pPr>
            <a:r>
              <a:rPr lang="en-GB" sz="1000" dirty="0"/>
              <a:t>Pintura and Gel-coat 30-50 </a:t>
            </a:r>
            <a:r>
              <a:rPr lang="en-GB" sz="1000" dirty="0" err="1"/>
              <a:t>gu</a:t>
            </a:r>
            <a:endParaRPr lang="en-GB" sz="1000" dirty="0"/>
          </a:p>
          <a:p>
            <a:pPr marL="0" indent="0">
              <a:lnSpc>
                <a:spcPct val="100000"/>
              </a:lnSpc>
              <a:spcBef>
                <a:spcPts val="0"/>
              </a:spcBef>
              <a:buFont typeface="Arial" pitchFamily="34" charset="0"/>
              <a:buNone/>
            </a:pPr>
            <a:r>
              <a:rPr lang="en-GB" sz="1000" dirty="0"/>
              <a:t>Asientos</a:t>
            </a:r>
          </a:p>
        </p:txBody>
      </p:sp>
      <p:sp>
        <p:nvSpPr>
          <p:cNvPr id="19" name="Espace réservé du contenu 12">
            <a:extLst>
              <a:ext uri="{FF2B5EF4-FFF2-40B4-BE49-F238E27FC236}">
                <a16:creationId xmlns:a16="http://schemas.microsoft.com/office/drawing/2014/main" id="{99A815BC-DC25-A827-FA0A-1F14747FEA02}"/>
              </a:ext>
            </a:extLst>
          </p:cNvPr>
          <p:cNvSpPr txBox="1">
            <a:spLocks/>
          </p:cNvSpPr>
          <p:nvPr/>
        </p:nvSpPr>
        <p:spPr bwMode="gray">
          <a:xfrm>
            <a:off x="9373127" y="3992428"/>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Piso </a:t>
            </a:r>
            <a:r>
              <a:rPr lang="en-GB" sz="1000" b="1" dirty="0" err="1"/>
              <a:t>granito</a:t>
            </a:r>
            <a:endParaRPr lang="en-GB" sz="1000" b="1" dirty="0"/>
          </a:p>
          <a:p>
            <a:pPr marL="0" indent="0">
              <a:lnSpc>
                <a:spcPct val="100000"/>
              </a:lnSpc>
              <a:spcBef>
                <a:spcPts val="0"/>
              </a:spcBef>
              <a:buFont typeface="Arial" pitchFamily="34" charset="0"/>
              <a:buNone/>
            </a:pPr>
            <a:r>
              <a:rPr lang="en-GB" sz="1000" dirty="0"/>
              <a:t>Goma</a:t>
            </a:r>
          </a:p>
          <a:p>
            <a:pPr marL="0" indent="0">
              <a:lnSpc>
                <a:spcPct val="100000"/>
              </a:lnSpc>
              <a:spcBef>
                <a:spcPts val="0"/>
              </a:spcBef>
              <a:buFont typeface="Arial" pitchFamily="34" charset="0"/>
              <a:buNone/>
            </a:pPr>
            <a:r>
              <a:rPr lang="en-GB" sz="1000" dirty="0" err="1"/>
              <a:t>Fondo</a:t>
            </a:r>
            <a:r>
              <a:rPr lang="en-GB" sz="1000" dirty="0"/>
              <a:t>: RAL 7001 Silver grey</a:t>
            </a:r>
          </a:p>
          <a:p>
            <a:pPr marL="0" indent="0">
              <a:lnSpc>
                <a:spcPct val="100000"/>
              </a:lnSpc>
              <a:spcBef>
                <a:spcPts val="0"/>
              </a:spcBef>
              <a:buFont typeface="Arial" pitchFamily="34" charset="0"/>
              <a:buNone/>
            </a:pPr>
            <a:r>
              <a:rPr lang="en-GB" sz="1000" dirty="0"/>
              <a:t>Textura : RAL 9018 Papyrus white + RAL 7012 Basalt grey + RAL 7032 Pebble grey</a:t>
            </a:r>
          </a:p>
        </p:txBody>
      </p:sp>
      <p:sp>
        <p:nvSpPr>
          <p:cNvPr id="20" name="Espace réservé du contenu 12">
            <a:extLst>
              <a:ext uri="{FF2B5EF4-FFF2-40B4-BE49-F238E27FC236}">
                <a16:creationId xmlns:a16="http://schemas.microsoft.com/office/drawing/2014/main" id="{A6093CDC-492C-CA5E-D3E6-E37FE3A0DFDB}"/>
              </a:ext>
            </a:extLst>
          </p:cNvPr>
          <p:cNvSpPr txBox="1">
            <a:spLocks/>
          </p:cNvSpPr>
          <p:nvPr/>
        </p:nvSpPr>
        <p:spPr bwMode="gray">
          <a:xfrm>
            <a:off x="9373127" y="4933088"/>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err="1"/>
              <a:t>Acero</a:t>
            </a:r>
            <a:r>
              <a:rPr lang="en-GB" sz="1000" b="1" dirty="0"/>
              <a:t> </a:t>
            </a:r>
            <a:r>
              <a:rPr lang="en-GB" sz="1000" b="1" dirty="0" err="1"/>
              <a:t>Inoxidable</a:t>
            </a:r>
            <a:endParaRPr lang="en-GB" sz="1000" b="1" dirty="0"/>
          </a:p>
          <a:p>
            <a:pPr marL="0" indent="0">
              <a:lnSpc>
                <a:spcPct val="100000"/>
              </a:lnSpc>
              <a:spcBef>
                <a:spcPts val="0"/>
              </a:spcBef>
              <a:buNone/>
            </a:pPr>
            <a:r>
              <a:rPr lang="en-GB" sz="1000" dirty="0" err="1"/>
              <a:t>Pasamanos</a:t>
            </a:r>
            <a:endParaRPr lang="en-GB" sz="1000" dirty="0"/>
          </a:p>
          <a:p>
            <a:pPr marL="0" indent="0">
              <a:lnSpc>
                <a:spcPct val="100000"/>
              </a:lnSpc>
              <a:spcBef>
                <a:spcPts val="0"/>
              </a:spcBef>
              <a:buFont typeface="Arial" pitchFamily="34" charset="0"/>
              <a:buNone/>
            </a:pPr>
            <a:r>
              <a:rPr lang="en-GB" sz="1000" dirty="0"/>
              <a:t>Zocalos</a:t>
            </a:r>
          </a:p>
        </p:txBody>
      </p:sp>
      <p:sp>
        <p:nvSpPr>
          <p:cNvPr id="22" name="Espace réservé du contenu 12">
            <a:extLst>
              <a:ext uri="{FF2B5EF4-FFF2-40B4-BE49-F238E27FC236}">
                <a16:creationId xmlns:a16="http://schemas.microsoft.com/office/drawing/2014/main" id="{123DD070-E7F1-ADD0-CEFF-8A705A4FA0F2}"/>
              </a:ext>
            </a:extLst>
          </p:cNvPr>
          <p:cNvSpPr txBox="1">
            <a:spLocks/>
          </p:cNvSpPr>
          <p:nvPr/>
        </p:nvSpPr>
        <p:spPr bwMode="gray">
          <a:xfrm>
            <a:off x="9373127" y="5656187"/>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9005</a:t>
            </a:r>
          </a:p>
          <a:p>
            <a:pPr marL="0" indent="0">
              <a:lnSpc>
                <a:spcPct val="100000"/>
              </a:lnSpc>
              <a:spcBef>
                <a:spcPts val="0"/>
              </a:spcBef>
              <a:buNone/>
            </a:pPr>
            <a:r>
              <a:rPr lang="en-GB" sz="1000" dirty="0"/>
              <a:t>30-50 </a:t>
            </a:r>
            <a:r>
              <a:rPr lang="en-GB" sz="1000" dirty="0" err="1"/>
              <a:t>gu</a:t>
            </a:r>
            <a:endParaRPr lang="en-GB" sz="1000" dirty="0"/>
          </a:p>
          <a:p>
            <a:pPr marL="0" indent="0">
              <a:lnSpc>
                <a:spcPct val="100000"/>
              </a:lnSpc>
              <a:spcBef>
                <a:spcPts val="0"/>
              </a:spcBef>
              <a:buFont typeface="Arial" pitchFamily="34" charset="0"/>
              <a:buNone/>
            </a:pPr>
            <a:r>
              <a:rPr lang="en-GB" sz="1000" dirty="0" err="1"/>
              <a:t>Puertas</a:t>
            </a:r>
            <a:r>
              <a:rPr lang="en-GB" sz="1000" dirty="0"/>
              <a:t> / </a:t>
            </a:r>
            <a:r>
              <a:rPr lang="en-GB" sz="1000" dirty="0" err="1"/>
              <a:t>Cofres</a:t>
            </a:r>
            <a:r>
              <a:rPr lang="en-GB" sz="1000" dirty="0"/>
              <a:t> bajo asiento</a:t>
            </a:r>
          </a:p>
        </p:txBody>
      </p:sp>
      <p:sp>
        <p:nvSpPr>
          <p:cNvPr id="27" name="Espace réservé du contenu 12">
            <a:extLst>
              <a:ext uri="{FF2B5EF4-FFF2-40B4-BE49-F238E27FC236}">
                <a16:creationId xmlns:a16="http://schemas.microsoft.com/office/drawing/2014/main" id="{E5F31822-AEA3-B54B-CE2D-9F94BADA113B}"/>
              </a:ext>
            </a:extLst>
          </p:cNvPr>
          <p:cNvSpPr txBox="1">
            <a:spLocks/>
          </p:cNvSpPr>
          <p:nvPr/>
        </p:nvSpPr>
        <p:spPr bwMode="gray">
          <a:xfrm>
            <a:off x="9373127" y="1140856"/>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Pintura and Gel-coat 30-50 </a:t>
            </a:r>
            <a:r>
              <a:rPr lang="en-GB" sz="1000" dirty="0" err="1"/>
              <a:t>gu</a:t>
            </a:r>
            <a:endParaRPr lang="en-GB" sz="1000" dirty="0"/>
          </a:p>
          <a:p>
            <a:pPr marL="0" indent="0">
              <a:lnSpc>
                <a:spcPct val="100000"/>
              </a:lnSpc>
              <a:spcBef>
                <a:spcPts val="0"/>
              </a:spcBef>
              <a:buFont typeface="Arial" pitchFamily="34" charset="0"/>
              <a:buNone/>
            </a:pPr>
            <a:r>
              <a:rPr lang="en-GB" sz="1000" dirty="0"/>
              <a:t>Cielo / </a:t>
            </a:r>
            <a:r>
              <a:rPr lang="en-GB" sz="1000" dirty="0" err="1"/>
              <a:t>Interiorismo</a:t>
            </a:r>
            <a:r>
              <a:rPr lang="en-GB" sz="1000" dirty="0"/>
              <a:t> Lateral/ Pilar de Puerta / </a:t>
            </a:r>
            <a:r>
              <a:rPr lang="en-GB" sz="1000" dirty="0" err="1"/>
              <a:t>Interiorismo</a:t>
            </a:r>
            <a:r>
              <a:rPr lang="en-GB" sz="1000" dirty="0"/>
              <a:t> frontal </a:t>
            </a:r>
            <a:r>
              <a:rPr lang="en-GB" sz="1000" dirty="0" err="1"/>
              <a:t>parte</a:t>
            </a:r>
            <a:r>
              <a:rPr lang="en-GB" sz="1000" dirty="0"/>
              <a:t> superior/ Asientos </a:t>
            </a:r>
            <a:r>
              <a:rPr lang="en-GB" sz="1000" dirty="0" err="1"/>
              <a:t>prioritarios</a:t>
            </a:r>
            <a:r>
              <a:rPr lang="en-GB" sz="1000" dirty="0"/>
              <a:t> con </a:t>
            </a:r>
            <a:r>
              <a:rPr lang="en-GB" sz="1000" dirty="0" err="1"/>
              <a:t>superficie</a:t>
            </a:r>
            <a:r>
              <a:rPr lang="en-GB" sz="1000" dirty="0"/>
              <a:t> </a:t>
            </a:r>
            <a:r>
              <a:rPr lang="en-GB" sz="1000" dirty="0" err="1"/>
              <a:t>antideslizante</a:t>
            </a:r>
            <a:endParaRPr lang="en-GB" sz="1000" dirty="0"/>
          </a:p>
          <a:p>
            <a:pPr marL="0" indent="0">
              <a:lnSpc>
                <a:spcPct val="100000"/>
              </a:lnSpc>
              <a:spcBef>
                <a:spcPts val="0"/>
              </a:spcBef>
              <a:buFont typeface="Arial" pitchFamily="34" charset="0"/>
              <a:buNone/>
            </a:pPr>
            <a:endParaRPr lang="en-GB" sz="1000" dirty="0"/>
          </a:p>
        </p:txBody>
      </p:sp>
      <p:sp>
        <p:nvSpPr>
          <p:cNvPr id="28" name="Espace réservé du contenu 12">
            <a:extLst>
              <a:ext uri="{FF2B5EF4-FFF2-40B4-BE49-F238E27FC236}">
                <a16:creationId xmlns:a16="http://schemas.microsoft.com/office/drawing/2014/main" id="{9A61E9F8-39D1-CD02-8D9E-DEC1C84CACE8}"/>
              </a:ext>
            </a:extLst>
          </p:cNvPr>
          <p:cNvSpPr txBox="1">
            <a:spLocks/>
          </p:cNvSpPr>
          <p:nvPr/>
        </p:nvSpPr>
        <p:spPr bwMode="gray">
          <a:xfrm>
            <a:off x="9373127" y="1893411"/>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Gel-coat 30-50 </a:t>
            </a:r>
            <a:r>
              <a:rPr lang="en-GB" sz="1000" dirty="0" err="1"/>
              <a:t>gu</a:t>
            </a:r>
            <a:r>
              <a:rPr lang="en-GB" sz="1000" dirty="0"/>
              <a:t> </a:t>
            </a:r>
            <a:r>
              <a:rPr lang="en-GB" sz="1000" u="sng" dirty="0"/>
              <a:t>texturized</a:t>
            </a:r>
          </a:p>
          <a:p>
            <a:pPr marL="0" indent="0">
              <a:lnSpc>
                <a:spcPct val="100000"/>
              </a:lnSpc>
              <a:spcBef>
                <a:spcPts val="0"/>
              </a:spcBef>
              <a:buFont typeface="Arial" pitchFamily="34" charset="0"/>
              <a:buNone/>
            </a:pPr>
            <a:r>
              <a:rPr lang="en-GB" sz="1000" dirty="0" err="1"/>
              <a:t>Superficie</a:t>
            </a:r>
            <a:r>
              <a:rPr lang="en-GB" sz="1000" dirty="0"/>
              <a:t> </a:t>
            </a:r>
            <a:r>
              <a:rPr lang="en-GB" sz="1000" dirty="0" err="1"/>
              <a:t>antideslizantes</a:t>
            </a:r>
            <a:r>
              <a:rPr lang="en-GB" sz="1000" dirty="0"/>
              <a:t> de </a:t>
            </a:r>
            <a:r>
              <a:rPr lang="en-GB" sz="1000" dirty="0" err="1"/>
              <a:t>los</a:t>
            </a:r>
            <a:r>
              <a:rPr lang="en-GB" sz="1000" dirty="0"/>
              <a:t> asientos </a:t>
            </a:r>
            <a:r>
              <a:rPr lang="en-GB" sz="1000" dirty="0" err="1"/>
              <a:t>prioritarios</a:t>
            </a:r>
            <a:endParaRPr lang="en-GB" sz="1000" dirty="0"/>
          </a:p>
          <a:p>
            <a:pPr marL="0" indent="0">
              <a:lnSpc>
                <a:spcPct val="100000"/>
              </a:lnSpc>
              <a:spcBef>
                <a:spcPts val="0"/>
              </a:spcBef>
              <a:buFont typeface="Arial" pitchFamily="34" charset="0"/>
              <a:buNone/>
            </a:pPr>
            <a:endParaRPr lang="en-GB" sz="1000" dirty="0"/>
          </a:p>
        </p:txBody>
      </p:sp>
      <p:sp>
        <p:nvSpPr>
          <p:cNvPr id="29" name="Espace réservé du contenu 12">
            <a:extLst>
              <a:ext uri="{FF2B5EF4-FFF2-40B4-BE49-F238E27FC236}">
                <a16:creationId xmlns:a16="http://schemas.microsoft.com/office/drawing/2014/main" id="{E0E7F259-A3E8-2CEA-14EF-52B2A5E96AF9}"/>
              </a:ext>
            </a:extLst>
          </p:cNvPr>
          <p:cNvSpPr txBox="1">
            <a:spLocks/>
          </p:cNvSpPr>
          <p:nvPr/>
        </p:nvSpPr>
        <p:spPr bwMode="gray">
          <a:xfrm>
            <a:off x="9373127" y="3398521"/>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3000 Flame red</a:t>
            </a:r>
          </a:p>
          <a:p>
            <a:pPr marL="0" indent="0">
              <a:lnSpc>
                <a:spcPct val="100000"/>
              </a:lnSpc>
              <a:spcBef>
                <a:spcPts val="0"/>
              </a:spcBef>
              <a:buFont typeface="Arial" pitchFamily="34" charset="0"/>
              <a:buNone/>
            </a:pPr>
            <a:r>
              <a:rPr lang="en-GB" sz="1000" dirty="0"/>
              <a:t>Gel-coat 30-50 </a:t>
            </a:r>
            <a:r>
              <a:rPr lang="en-GB" sz="1000" dirty="0" err="1"/>
              <a:t>gu</a:t>
            </a:r>
            <a:r>
              <a:rPr lang="en-GB" sz="1000" dirty="0"/>
              <a:t> </a:t>
            </a:r>
            <a:r>
              <a:rPr lang="en-GB" sz="1000" u="sng" dirty="0"/>
              <a:t>texturized</a:t>
            </a:r>
          </a:p>
          <a:p>
            <a:pPr marL="0" indent="0">
              <a:lnSpc>
                <a:spcPct val="100000"/>
              </a:lnSpc>
              <a:spcBef>
                <a:spcPts val="0"/>
              </a:spcBef>
              <a:buFont typeface="Arial" pitchFamily="34" charset="0"/>
              <a:buNone/>
            </a:pPr>
            <a:r>
              <a:rPr lang="en-GB" sz="1000" dirty="0" err="1"/>
              <a:t>Superficie</a:t>
            </a:r>
            <a:r>
              <a:rPr lang="en-GB" sz="1000" dirty="0"/>
              <a:t> </a:t>
            </a:r>
            <a:r>
              <a:rPr lang="en-GB" sz="1000" dirty="0" err="1"/>
              <a:t>antideslizante</a:t>
            </a:r>
            <a:r>
              <a:rPr lang="en-GB" sz="1000" dirty="0"/>
              <a:t> de </a:t>
            </a:r>
            <a:r>
              <a:rPr lang="en-GB" sz="1000" dirty="0" err="1"/>
              <a:t>los</a:t>
            </a:r>
            <a:r>
              <a:rPr lang="en-GB" sz="1000" dirty="0"/>
              <a:t> asientos</a:t>
            </a:r>
          </a:p>
        </p:txBody>
      </p:sp>
    </p:spTree>
    <p:extLst>
      <p:ext uri="{BB962C8B-B14F-4D97-AF65-F5344CB8AC3E}">
        <p14:creationId xmlns:p14="http://schemas.microsoft.com/office/powerpoint/2010/main" val="1881191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91B63-6282-F3D1-E3A7-173324AEFD7E}"/>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D4E989F1-1867-7C44-B1B5-96C11BBC6F7C}"/>
              </a:ext>
            </a:extLst>
          </p:cNvPr>
          <p:cNvPicPr>
            <a:picLocks noChangeAspect="1"/>
          </p:cNvPicPr>
          <p:nvPr/>
        </p:nvPicPr>
        <p:blipFill>
          <a:blip r:embed="rId3" cstate="print">
            <a:extLst>
              <a:ext uri="{28A0092B-C50C-407E-A947-70E740481C1C}">
                <a14:useLocalDpi xmlns:a14="http://schemas.microsoft.com/office/drawing/2010/main" val="0"/>
              </a:ext>
            </a:extLst>
          </a:blip>
          <a:srcRect l="2005" r="2407"/>
          <a:stretch/>
        </p:blipFill>
        <p:spPr>
          <a:xfrm>
            <a:off x="-9490" y="1747564"/>
            <a:ext cx="7997099" cy="4183200"/>
          </a:xfrm>
          <a:prstGeom prst="rect">
            <a:avLst/>
          </a:prstGeom>
        </p:spPr>
      </p:pic>
      <p:sp>
        <p:nvSpPr>
          <p:cNvPr id="5" name="Espace réservé de la date 4">
            <a:extLst>
              <a:ext uri="{FF2B5EF4-FFF2-40B4-BE49-F238E27FC236}">
                <a16:creationId xmlns:a16="http://schemas.microsoft.com/office/drawing/2014/main" id="{E30DC5DB-B34B-A4E5-E0AC-909608896B96}"/>
              </a:ext>
            </a:extLst>
          </p:cNvPr>
          <p:cNvSpPr>
            <a:spLocks noGrp="1"/>
          </p:cNvSpPr>
          <p:nvPr>
            <p:ph type="dt" sz="half" idx="14"/>
          </p:nvPr>
        </p:nvSpPr>
        <p:spPr bwMode="gray"/>
        <p:txBody>
          <a:bodyPr/>
          <a:lstStyle/>
          <a:p>
            <a:pPr algn="l"/>
            <a:r>
              <a:rPr lang="en-GB"/>
              <a:t>Date</a:t>
            </a:r>
          </a:p>
        </p:txBody>
      </p:sp>
      <p:sp>
        <p:nvSpPr>
          <p:cNvPr id="6" name="Espace réservé du pied de page 5">
            <a:extLst>
              <a:ext uri="{FF2B5EF4-FFF2-40B4-BE49-F238E27FC236}">
                <a16:creationId xmlns:a16="http://schemas.microsoft.com/office/drawing/2014/main" id="{BD6FE798-F8CF-723C-CB14-2B675C227C87}"/>
              </a:ext>
            </a:extLst>
          </p:cNvPr>
          <p:cNvSpPr>
            <a:spLocks noGrp="1"/>
          </p:cNvSpPr>
          <p:nvPr>
            <p:ph type="ftr" sz="quarter" idx="15"/>
          </p:nvPr>
        </p:nvSpPr>
        <p:spPr bwMode="gray"/>
        <p:txBody>
          <a:bodyPr/>
          <a:lstStyle/>
          <a:p>
            <a:r>
              <a:rPr lang="en-GB"/>
              <a:t>Title of the presentation on three lines - Lorem impsum dolor sit amet consectetuer adipiscing elit, sed diam nonummy</a:t>
            </a:r>
          </a:p>
        </p:txBody>
      </p:sp>
      <p:sp>
        <p:nvSpPr>
          <p:cNvPr id="7" name="Espace réservé du numéro de diapositive 6">
            <a:extLst>
              <a:ext uri="{FF2B5EF4-FFF2-40B4-BE49-F238E27FC236}">
                <a16:creationId xmlns:a16="http://schemas.microsoft.com/office/drawing/2014/main" id="{E1743EFB-3833-884B-CCD4-230FCF878057}"/>
              </a:ext>
            </a:extLst>
          </p:cNvPr>
          <p:cNvSpPr>
            <a:spLocks noGrp="1"/>
          </p:cNvSpPr>
          <p:nvPr>
            <p:ph type="sldNum" sz="quarter" idx="16"/>
          </p:nvPr>
        </p:nvSpPr>
        <p:spPr bwMode="gray"/>
        <p:txBody>
          <a:bodyPr/>
          <a:lstStyle/>
          <a:p>
            <a:fld id="{733122C9-A0B9-462F-8757-0847AD287B63}" type="slidenum">
              <a:rPr lang="en-GB" smtClean="0"/>
              <a:pPr/>
              <a:t>25</a:t>
            </a:fld>
            <a:endParaRPr lang="en-GB"/>
          </a:p>
        </p:txBody>
      </p:sp>
      <p:sp>
        <p:nvSpPr>
          <p:cNvPr id="36" name="Titre 35">
            <a:extLst>
              <a:ext uri="{FF2B5EF4-FFF2-40B4-BE49-F238E27FC236}">
                <a16:creationId xmlns:a16="http://schemas.microsoft.com/office/drawing/2014/main" id="{D1029D6B-FFAE-DB3A-E061-BBFF7B83DEF2}"/>
              </a:ext>
            </a:extLst>
          </p:cNvPr>
          <p:cNvSpPr>
            <a:spLocks noGrp="1"/>
          </p:cNvSpPr>
          <p:nvPr>
            <p:ph type="title"/>
          </p:nvPr>
        </p:nvSpPr>
        <p:spPr/>
        <p:txBody>
          <a:bodyPr/>
          <a:lstStyle/>
          <a:p>
            <a:r>
              <a:rPr lang="fr-FR" dirty="0"/>
              <a:t>DISEÑO INTERIOR  I Colores y </a:t>
            </a:r>
            <a:r>
              <a:rPr lang="fr-FR" dirty="0" err="1"/>
              <a:t>descripción</a:t>
            </a:r>
            <a:r>
              <a:rPr lang="fr-FR" dirty="0"/>
              <a:t> de </a:t>
            </a:r>
            <a:r>
              <a:rPr lang="fr-FR" dirty="0" err="1"/>
              <a:t>Materiales</a:t>
            </a:r>
            <a:endParaRPr lang="fr-FR" dirty="0"/>
          </a:p>
        </p:txBody>
      </p:sp>
      <p:sp>
        <p:nvSpPr>
          <p:cNvPr id="16" name="Ellipse 15">
            <a:extLst>
              <a:ext uri="{FF2B5EF4-FFF2-40B4-BE49-F238E27FC236}">
                <a16:creationId xmlns:a16="http://schemas.microsoft.com/office/drawing/2014/main" id="{98C0BE08-6478-01F9-336D-D29893F0A509}"/>
              </a:ext>
            </a:extLst>
          </p:cNvPr>
          <p:cNvSpPr/>
          <p:nvPr/>
        </p:nvSpPr>
        <p:spPr>
          <a:xfrm>
            <a:off x="5613228" y="487368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17" name="Ellipse 16">
            <a:extLst>
              <a:ext uri="{FF2B5EF4-FFF2-40B4-BE49-F238E27FC236}">
                <a16:creationId xmlns:a16="http://schemas.microsoft.com/office/drawing/2014/main" id="{D6E410E9-4E05-34CE-4C69-CA8E8270DF3D}"/>
              </a:ext>
            </a:extLst>
          </p:cNvPr>
          <p:cNvSpPr/>
          <p:nvPr/>
        </p:nvSpPr>
        <p:spPr>
          <a:xfrm>
            <a:off x="5247427" y="226407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20" name="Ellipse 19">
            <a:extLst>
              <a:ext uri="{FF2B5EF4-FFF2-40B4-BE49-F238E27FC236}">
                <a16:creationId xmlns:a16="http://schemas.microsoft.com/office/drawing/2014/main" id="{64C9BF4A-960F-E3A1-DD09-DBDF59B6FA34}"/>
              </a:ext>
            </a:extLst>
          </p:cNvPr>
          <p:cNvSpPr/>
          <p:nvPr/>
        </p:nvSpPr>
        <p:spPr>
          <a:xfrm>
            <a:off x="531886" y="1848018"/>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sp>
        <p:nvSpPr>
          <p:cNvPr id="22" name="Ellipse 21">
            <a:extLst>
              <a:ext uri="{FF2B5EF4-FFF2-40B4-BE49-F238E27FC236}">
                <a16:creationId xmlns:a16="http://schemas.microsoft.com/office/drawing/2014/main" id="{150F8D29-4F81-B919-0A62-13FA3459DD86}"/>
              </a:ext>
            </a:extLst>
          </p:cNvPr>
          <p:cNvSpPr/>
          <p:nvPr/>
        </p:nvSpPr>
        <p:spPr>
          <a:xfrm>
            <a:off x="1361185" y="4028117"/>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23" name="Ellipse 22">
            <a:extLst>
              <a:ext uri="{FF2B5EF4-FFF2-40B4-BE49-F238E27FC236}">
                <a16:creationId xmlns:a16="http://schemas.microsoft.com/office/drawing/2014/main" id="{999D9E72-FF97-6505-5680-DCD83A92204F}"/>
              </a:ext>
            </a:extLst>
          </p:cNvPr>
          <p:cNvSpPr/>
          <p:nvPr/>
        </p:nvSpPr>
        <p:spPr>
          <a:xfrm>
            <a:off x="3413059" y="1829470"/>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24" name="Ellipse 23">
            <a:extLst>
              <a:ext uri="{FF2B5EF4-FFF2-40B4-BE49-F238E27FC236}">
                <a16:creationId xmlns:a16="http://schemas.microsoft.com/office/drawing/2014/main" id="{D8DFD1F2-B138-DF5A-93C8-6F40D100C8CC}"/>
              </a:ext>
            </a:extLst>
          </p:cNvPr>
          <p:cNvSpPr/>
          <p:nvPr/>
        </p:nvSpPr>
        <p:spPr>
          <a:xfrm>
            <a:off x="1854748" y="218686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25" name="Ellipse 24">
            <a:extLst>
              <a:ext uri="{FF2B5EF4-FFF2-40B4-BE49-F238E27FC236}">
                <a16:creationId xmlns:a16="http://schemas.microsoft.com/office/drawing/2014/main" id="{C9A9EDC4-6FC4-48BE-88A0-DB0EF74CDFF6}"/>
              </a:ext>
            </a:extLst>
          </p:cNvPr>
          <p:cNvSpPr/>
          <p:nvPr/>
        </p:nvSpPr>
        <p:spPr>
          <a:xfrm>
            <a:off x="5701043" y="370657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27" name="Ellipse 26">
            <a:extLst>
              <a:ext uri="{FF2B5EF4-FFF2-40B4-BE49-F238E27FC236}">
                <a16:creationId xmlns:a16="http://schemas.microsoft.com/office/drawing/2014/main" id="{E5A9AE90-6C59-85FD-CFD5-8620326AC796}"/>
              </a:ext>
            </a:extLst>
          </p:cNvPr>
          <p:cNvSpPr/>
          <p:nvPr/>
        </p:nvSpPr>
        <p:spPr>
          <a:xfrm>
            <a:off x="3845059" y="4325915"/>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29" name="Ellipse 28">
            <a:extLst>
              <a:ext uri="{FF2B5EF4-FFF2-40B4-BE49-F238E27FC236}">
                <a16:creationId xmlns:a16="http://schemas.microsoft.com/office/drawing/2014/main" id="{B32A2B8D-99B0-80FF-0DCC-40E835F89843}"/>
              </a:ext>
            </a:extLst>
          </p:cNvPr>
          <p:cNvSpPr/>
          <p:nvPr/>
        </p:nvSpPr>
        <p:spPr>
          <a:xfrm>
            <a:off x="3557059" y="5072263"/>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pic>
        <p:nvPicPr>
          <p:cNvPr id="11" name="object 3">
            <a:extLst>
              <a:ext uri="{FF2B5EF4-FFF2-40B4-BE49-F238E27FC236}">
                <a16:creationId xmlns:a16="http://schemas.microsoft.com/office/drawing/2014/main" id="{51D42241-7A36-1F73-F723-5548F5E8C355}"/>
              </a:ext>
            </a:extLst>
          </p:cNvPr>
          <p:cNvPicPr/>
          <p:nvPr/>
        </p:nvPicPr>
        <p:blipFill rotWithShape="1">
          <a:blip r:embed="rId4" cstate="print"/>
          <a:srcRect r="24558" b="35112"/>
          <a:stretch/>
        </p:blipFill>
        <p:spPr>
          <a:xfrm>
            <a:off x="8632962" y="4008587"/>
            <a:ext cx="540000" cy="540000"/>
          </a:xfrm>
          <a:prstGeom prst="ellipse">
            <a:avLst/>
          </a:prstGeom>
        </p:spPr>
      </p:pic>
      <p:sp>
        <p:nvSpPr>
          <p:cNvPr id="34" name="Ellipse 33">
            <a:extLst>
              <a:ext uri="{FF2B5EF4-FFF2-40B4-BE49-F238E27FC236}">
                <a16:creationId xmlns:a16="http://schemas.microsoft.com/office/drawing/2014/main" id="{43D85399-54E7-3FA2-4C8B-C8D2C1CB54D6}"/>
              </a:ext>
            </a:extLst>
          </p:cNvPr>
          <p:cNvSpPr/>
          <p:nvPr/>
        </p:nvSpPr>
        <p:spPr>
          <a:xfrm>
            <a:off x="8632962" y="3257643"/>
            <a:ext cx="540000" cy="540000"/>
          </a:xfrm>
          <a:prstGeom prst="ellipse">
            <a:avLst/>
          </a:prstGeom>
          <a:solidFill>
            <a:srgbClr val="9EA5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B48E16D2-72EE-2211-8B58-7519D2E4EFE3}"/>
              </a:ext>
            </a:extLst>
          </p:cNvPr>
          <p:cNvSpPr/>
          <p:nvPr/>
        </p:nvSpPr>
        <p:spPr>
          <a:xfrm>
            <a:off x="8632962" y="4759529"/>
            <a:ext cx="540000" cy="540000"/>
          </a:xfrm>
          <a:prstGeom prst="ellipse">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5B5C5E"/>
              </a:solidFill>
            </a:endParaRPr>
          </a:p>
        </p:txBody>
      </p:sp>
      <p:sp>
        <p:nvSpPr>
          <p:cNvPr id="45" name="Ellipse 44">
            <a:extLst>
              <a:ext uri="{FF2B5EF4-FFF2-40B4-BE49-F238E27FC236}">
                <a16:creationId xmlns:a16="http://schemas.microsoft.com/office/drawing/2014/main" id="{A052DD8F-2D52-96C4-34AF-D75A038AF36B}"/>
              </a:ext>
            </a:extLst>
          </p:cNvPr>
          <p:cNvSpPr/>
          <p:nvPr/>
        </p:nvSpPr>
        <p:spPr>
          <a:xfrm>
            <a:off x="8130286" y="3350975"/>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R01</a:t>
            </a:r>
          </a:p>
        </p:txBody>
      </p:sp>
      <p:sp>
        <p:nvSpPr>
          <p:cNvPr id="46" name="Ellipse 45">
            <a:extLst>
              <a:ext uri="{FF2B5EF4-FFF2-40B4-BE49-F238E27FC236}">
                <a16:creationId xmlns:a16="http://schemas.microsoft.com/office/drawing/2014/main" id="{6B6EFD8E-D2CE-E867-B35E-18B8572055F6}"/>
              </a:ext>
            </a:extLst>
          </p:cNvPr>
          <p:cNvSpPr/>
          <p:nvPr/>
        </p:nvSpPr>
        <p:spPr>
          <a:xfrm>
            <a:off x="8130286" y="4849529"/>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47" name="Ellipse 46">
            <a:extLst>
              <a:ext uri="{FF2B5EF4-FFF2-40B4-BE49-F238E27FC236}">
                <a16:creationId xmlns:a16="http://schemas.microsoft.com/office/drawing/2014/main" id="{CF70D63B-A87C-4CFD-FAAD-0887C29B1CE6}"/>
              </a:ext>
            </a:extLst>
          </p:cNvPr>
          <p:cNvSpPr/>
          <p:nvPr/>
        </p:nvSpPr>
        <p:spPr>
          <a:xfrm>
            <a:off x="8632962" y="1755755"/>
            <a:ext cx="540000" cy="540000"/>
          </a:xfrm>
          <a:prstGeom prst="ellipse">
            <a:avLst/>
          </a:prstGeom>
          <a:solidFill>
            <a:srgbClr val="F1E8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3A3097B6-46D4-36A6-38B3-0875EA3F8CD3}"/>
              </a:ext>
            </a:extLst>
          </p:cNvPr>
          <p:cNvSpPr/>
          <p:nvPr/>
        </p:nvSpPr>
        <p:spPr>
          <a:xfrm>
            <a:off x="8130286" y="1855751"/>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2" name="Ellipse 51">
            <a:extLst>
              <a:ext uri="{FF2B5EF4-FFF2-40B4-BE49-F238E27FC236}">
                <a16:creationId xmlns:a16="http://schemas.microsoft.com/office/drawing/2014/main" id="{3AE1FDC8-6657-F948-409F-E1F3F1F12066}"/>
              </a:ext>
            </a:extLst>
          </p:cNvPr>
          <p:cNvSpPr/>
          <p:nvPr/>
        </p:nvSpPr>
        <p:spPr>
          <a:xfrm>
            <a:off x="8130286" y="2605029"/>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C05.1</a:t>
            </a:r>
          </a:p>
        </p:txBody>
      </p:sp>
      <p:sp>
        <p:nvSpPr>
          <p:cNvPr id="54" name="Ellipse 53">
            <a:extLst>
              <a:ext uri="{FF2B5EF4-FFF2-40B4-BE49-F238E27FC236}">
                <a16:creationId xmlns:a16="http://schemas.microsoft.com/office/drawing/2014/main" id="{26B5B687-7E43-271D-387F-5FC2CE396052}"/>
              </a:ext>
            </a:extLst>
          </p:cNvPr>
          <p:cNvSpPr/>
          <p:nvPr/>
        </p:nvSpPr>
        <p:spPr>
          <a:xfrm>
            <a:off x="8130286" y="3912408"/>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pic>
        <p:nvPicPr>
          <p:cNvPr id="56" name="Image 55" descr="Une image contenant Beige, kaki&#10;&#10;Description générée automatiquement">
            <a:extLst>
              <a:ext uri="{FF2B5EF4-FFF2-40B4-BE49-F238E27FC236}">
                <a16:creationId xmlns:a16="http://schemas.microsoft.com/office/drawing/2014/main" id="{2A23CFF2-E288-6CFB-575F-5836B428ED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7897" b="62500"/>
          <a:stretch/>
        </p:blipFill>
        <p:spPr>
          <a:xfrm rot="5400000">
            <a:off x="8632962" y="2506699"/>
            <a:ext cx="540000" cy="540000"/>
          </a:xfrm>
          <a:prstGeom prst="ellipse">
            <a:avLst/>
          </a:prstGeom>
        </p:spPr>
      </p:pic>
      <p:sp>
        <p:nvSpPr>
          <p:cNvPr id="62" name="Ellipse 61">
            <a:extLst>
              <a:ext uri="{FF2B5EF4-FFF2-40B4-BE49-F238E27FC236}">
                <a16:creationId xmlns:a16="http://schemas.microsoft.com/office/drawing/2014/main" id="{101816C2-26FC-A970-B786-FE76D50C3B87}"/>
              </a:ext>
            </a:extLst>
          </p:cNvPr>
          <p:cNvSpPr/>
          <p:nvPr/>
        </p:nvSpPr>
        <p:spPr>
          <a:xfrm>
            <a:off x="8125083" y="4285324"/>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sp>
        <p:nvSpPr>
          <p:cNvPr id="10" name="Ellipse 9">
            <a:extLst>
              <a:ext uri="{FF2B5EF4-FFF2-40B4-BE49-F238E27FC236}">
                <a16:creationId xmlns:a16="http://schemas.microsoft.com/office/drawing/2014/main" id="{B375F2F3-0391-0950-DAE6-2435B6494C70}"/>
              </a:ext>
            </a:extLst>
          </p:cNvPr>
          <p:cNvSpPr/>
          <p:nvPr/>
        </p:nvSpPr>
        <p:spPr>
          <a:xfrm>
            <a:off x="2532026" y="3902521"/>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13" name="Ellipse 12">
            <a:extLst>
              <a:ext uri="{FF2B5EF4-FFF2-40B4-BE49-F238E27FC236}">
                <a16:creationId xmlns:a16="http://schemas.microsoft.com/office/drawing/2014/main" id="{F226A48B-F09E-F430-3E12-0E76B5B03DA3}"/>
              </a:ext>
            </a:extLst>
          </p:cNvPr>
          <p:cNvSpPr/>
          <p:nvPr/>
        </p:nvSpPr>
        <p:spPr>
          <a:xfrm>
            <a:off x="2601797" y="2136018"/>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sp>
        <p:nvSpPr>
          <p:cNvPr id="14" name="Ellipse 13">
            <a:extLst>
              <a:ext uri="{FF2B5EF4-FFF2-40B4-BE49-F238E27FC236}">
                <a16:creationId xmlns:a16="http://schemas.microsoft.com/office/drawing/2014/main" id="{B9C63E34-A04D-78C0-8C09-873D6A01324F}"/>
              </a:ext>
            </a:extLst>
          </p:cNvPr>
          <p:cNvSpPr/>
          <p:nvPr/>
        </p:nvSpPr>
        <p:spPr>
          <a:xfrm>
            <a:off x="2731038" y="539608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R03</a:t>
            </a:r>
          </a:p>
        </p:txBody>
      </p:sp>
      <p:sp>
        <p:nvSpPr>
          <p:cNvPr id="4" name="Espace réservé du contenu 12">
            <a:extLst>
              <a:ext uri="{FF2B5EF4-FFF2-40B4-BE49-F238E27FC236}">
                <a16:creationId xmlns:a16="http://schemas.microsoft.com/office/drawing/2014/main" id="{ABE03A26-8253-8BD0-C328-5BE87D9A5F30}"/>
              </a:ext>
            </a:extLst>
          </p:cNvPr>
          <p:cNvSpPr txBox="1">
            <a:spLocks/>
          </p:cNvSpPr>
          <p:nvPr/>
        </p:nvSpPr>
        <p:spPr bwMode="gray">
          <a:xfrm>
            <a:off x="9373127" y="1747564"/>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Pintura and Gel-coat 30-50 </a:t>
            </a:r>
            <a:r>
              <a:rPr lang="en-GB" sz="1000" dirty="0" err="1"/>
              <a:t>gu</a:t>
            </a:r>
            <a:endParaRPr lang="en-GB" sz="1000" dirty="0"/>
          </a:p>
          <a:p>
            <a:pPr marL="0" indent="0">
              <a:lnSpc>
                <a:spcPct val="100000"/>
              </a:lnSpc>
              <a:spcBef>
                <a:spcPts val="0"/>
              </a:spcBef>
              <a:buFont typeface="Arial" pitchFamily="34" charset="0"/>
              <a:buNone/>
            </a:pPr>
            <a:r>
              <a:rPr lang="en-GB" sz="1000" dirty="0"/>
              <a:t>Cielo / </a:t>
            </a:r>
            <a:r>
              <a:rPr lang="en-GB" sz="1000" dirty="0" err="1"/>
              <a:t>Interiorismo</a:t>
            </a:r>
            <a:r>
              <a:rPr lang="en-GB" sz="1000" dirty="0"/>
              <a:t> Lateral/ Pilar de Puerta / </a:t>
            </a:r>
            <a:r>
              <a:rPr lang="en-GB" sz="1000" dirty="0" err="1"/>
              <a:t>Interiorismo</a:t>
            </a:r>
            <a:r>
              <a:rPr lang="en-GB" sz="1000" dirty="0"/>
              <a:t> frontal </a:t>
            </a:r>
            <a:r>
              <a:rPr lang="en-GB" sz="1000" dirty="0" err="1"/>
              <a:t>parte</a:t>
            </a:r>
            <a:r>
              <a:rPr lang="en-GB" sz="1000" dirty="0"/>
              <a:t> superior/ Asientos </a:t>
            </a:r>
            <a:r>
              <a:rPr lang="en-GB" sz="1000" dirty="0" err="1"/>
              <a:t>prioritarios</a:t>
            </a:r>
            <a:r>
              <a:rPr lang="en-GB" sz="1000" dirty="0"/>
              <a:t> con </a:t>
            </a:r>
            <a:r>
              <a:rPr lang="en-GB" sz="1000" dirty="0" err="1"/>
              <a:t>superficie</a:t>
            </a:r>
            <a:r>
              <a:rPr lang="en-GB" sz="1000" dirty="0"/>
              <a:t> </a:t>
            </a:r>
            <a:r>
              <a:rPr lang="en-GB" sz="1000" dirty="0" err="1"/>
              <a:t>antideslizante</a:t>
            </a:r>
            <a:endParaRPr lang="en-GB" sz="1000" dirty="0"/>
          </a:p>
          <a:p>
            <a:pPr marL="0" indent="0">
              <a:lnSpc>
                <a:spcPct val="100000"/>
              </a:lnSpc>
              <a:spcBef>
                <a:spcPts val="0"/>
              </a:spcBef>
              <a:buFont typeface="Arial" pitchFamily="34" charset="0"/>
              <a:buNone/>
            </a:pPr>
            <a:endParaRPr lang="en-GB" sz="1000" dirty="0"/>
          </a:p>
        </p:txBody>
      </p:sp>
      <p:sp>
        <p:nvSpPr>
          <p:cNvPr id="9" name="Espace réservé du contenu 12">
            <a:extLst>
              <a:ext uri="{FF2B5EF4-FFF2-40B4-BE49-F238E27FC236}">
                <a16:creationId xmlns:a16="http://schemas.microsoft.com/office/drawing/2014/main" id="{151E0F6E-8877-C072-1CFE-2AC983354140}"/>
              </a:ext>
            </a:extLst>
          </p:cNvPr>
          <p:cNvSpPr txBox="1">
            <a:spLocks/>
          </p:cNvSpPr>
          <p:nvPr/>
        </p:nvSpPr>
        <p:spPr bwMode="gray">
          <a:xfrm>
            <a:off x="9373127" y="2500119"/>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Gel-coat 30-50 </a:t>
            </a:r>
            <a:r>
              <a:rPr lang="en-GB" sz="1000" dirty="0" err="1"/>
              <a:t>gu</a:t>
            </a:r>
            <a:r>
              <a:rPr lang="en-GB" sz="1000" dirty="0"/>
              <a:t> </a:t>
            </a:r>
            <a:r>
              <a:rPr lang="en-GB" sz="1000" u="sng" dirty="0"/>
              <a:t>texturized</a:t>
            </a:r>
          </a:p>
          <a:p>
            <a:pPr marL="0" indent="0">
              <a:lnSpc>
                <a:spcPct val="100000"/>
              </a:lnSpc>
              <a:spcBef>
                <a:spcPts val="0"/>
              </a:spcBef>
              <a:buFont typeface="Arial" pitchFamily="34" charset="0"/>
              <a:buNone/>
            </a:pPr>
            <a:r>
              <a:rPr lang="en-GB" sz="1000" dirty="0" err="1"/>
              <a:t>Superficie</a:t>
            </a:r>
            <a:r>
              <a:rPr lang="en-GB" sz="1000" dirty="0"/>
              <a:t> </a:t>
            </a:r>
            <a:r>
              <a:rPr lang="en-GB" sz="1000" dirty="0" err="1"/>
              <a:t>antideslizantes</a:t>
            </a:r>
            <a:r>
              <a:rPr lang="en-GB" sz="1000" dirty="0"/>
              <a:t> de </a:t>
            </a:r>
            <a:r>
              <a:rPr lang="en-GB" sz="1000" dirty="0" err="1"/>
              <a:t>los</a:t>
            </a:r>
            <a:r>
              <a:rPr lang="en-GB" sz="1000" dirty="0"/>
              <a:t> asientos </a:t>
            </a:r>
            <a:r>
              <a:rPr lang="en-GB" sz="1000" dirty="0" err="1"/>
              <a:t>prioritarios</a:t>
            </a:r>
            <a:endParaRPr lang="en-GB" sz="1000" dirty="0"/>
          </a:p>
          <a:p>
            <a:pPr marL="0" indent="0">
              <a:lnSpc>
                <a:spcPct val="100000"/>
              </a:lnSpc>
              <a:spcBef>
                <a:spcPts val="0"/>
              </a:spcBef>
              <a:buFont typeface="Arial" pitchFamily="34" charset="0"/>
              <a:buNone/>
            </a:pPr>
            <a:endParaRPr lang="en-GB" sz="1000" dirty="0"/>
          </a:p>
        </p:txBody>
      </p:sp>
      <p:sp>
        <p:nvSpPr>
          <p:cNvPr id="12" name="Espace réservé du contenu 12">
            <a:extLst>
              <a:ext uri="{FF2B5EF4-FFF2-40B4-BE49-F238E27FC236}">
                <a16:creationId xmlns:a16="http://schemas.microsoft.com/office/drawing/2014/main" id="{99B22582-5925-B8B8-26E7-12A237BC75F6}"/>
              </a:ext>
            </a:extLst>
          </p:cNvPr>
          <p:cNvSpPr txBox="1">
            <a:spLocks/>
          </p:cNvSpPr>
          <p:nvPr/>
        </p:nvSpPr>
        <p:spPr bwMode="gray">
          <a:xfrm>
            <a:off x="9358284" y="3257643"/>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Piso </a:t>
            </a:r>
            <a:r>
              <a:rPr lang="en-GB" sz="1000" b="1" dirty="0" err="1"/>
              <a:t>granito</a:t>
            </a:r>
            <a:endParaRPr lang="en-GB" sz="1000" b="1" dirty="0"/>
          </a:p>
          <a:p>
            <a:pPr marL="0" indent="0">
              <a:lnSpc>
                <a:spcPct val="100000"/>
              </a:lnSpc>
              <a:spcBef>
                <a:spcPts val="0"/>
              </a:spcBef>
              <a:buFont typeface="Arial" pitchFamily="34" charset="0"/>
              <a:buNone/>
            </a:pPr>
            <a:r>
              <a:rPr lang="en-GB" sz="1000" dirty="0"/>
              <a:t>Goma</a:t>
            </a:r>
          </a:p>
          <a:p>
            <a:pPr marL="0" indent="0">
              <a:lnSpc>
                <a:spcPct val="100000"/>
              </a:lnSpc>
              <a:spcBef>
                <a:spcPts val="0"/>
              </a:spcBef>
              <a:buFont typeface="Arial" pitchFamily="34" charset="0"/>
              <a:buNone/>
            </a:pPr>
            <a:r>
              <a:rPr lang="en-GB" sz="1000" dirty="0" err="1"/>
              <a:t>Fondo</a:t>
            </a:r>
            <a:r>
              <a:rPr lang="en-GB" sz="1000" dirty="0"/>
              <a:t>: RAL 7001 Silver grey</a:t>
            </a:r>
          </a:p>
          <a:p>
            <a:pPr marL="0" indent="0">
              <a:lnSpc>
                <a:spcPct val="100000"/>
              </a:lnSpc>
              <a:spcBef>
                <a:spcPts val="0"/>
              </a:spcBef>
              <a:buFont typeface="Arial" pitchFamily="34" charset="0"/>
              <a:buNone/>
            </a:pPr>
            <a:r>
              <a:rPr lang="en-GB" sz="1000" dirty="0"/>
              <a:t>Textura : RAL 9018 Papyrus white + RAL 7012 Basalt grey + RAL 7032 Pebble grey</a:t>
            </a:r>
          </a:p>
        </p:txBody>
      </p:sp>
      <p:sp>
        <p:nvSpPr>
          <p:cNvPr id="15" name="Espace réservé du contenu 12">
            <a:extLst>
              <a:ext uri="{FF2B5EF4-FFF2-40B4-BE49-F238E27FC236}">
                <a16:creationId xmlns:a16="http://schemas.microsoft.com/office/drawing/2014/main" id="{95833FD8-0682-963E-F63F-4D4879C5F3CD}"/>
              </a:ext>
            </a:extLst>
          </p:cNvPr>
          <p:cNvSpPr txBox="1">
            <a:spLocks/>
          </p:cNvSpPr>
          <p:nvPr/>
        </p:nvSpPr>
        <p:spPr bwMode="gray">
          <a:xfrm>
            <a:off x="9358284" y="4010198"/>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err="1"/>
              <a:t>Acero</a:t>
            </a:r>
            <a:r>
              <a:rPr lang="en-GB" sz="1000" b="1" dirty="0"/>
              <a:t> </a:t>
            </a:r>
            <a:r>
              <a:rPr lang="en-GB" sz="1000" b="1" dirty="0" err="1"/>
              <a:t>Inoxidable</a:t>
            </a:r>
            <a:endParaRPr lang="en-GB" sz="1000" b="1" dirty="0"/>
          </a:p>
          <a:p>
            <a:pPr marL="0" indent="0">
              <a:lnSpc>
                <a:spcPct val="100000"/>
              </a:lnSpc>
              <a:spcBef>
                <a:spcPts val="0"/>
              </a:spcBef>
              <a:buNone/>
            </a:pPr>
            <a:r>
              <a:rPr lang="en-GB" sz="1000" dirty="0" err="1"/>
              <a:t>Pasamanos</a:t>
            </a:r>
            <a:endParaRPr lang="en-GB" sz="1000" dirty="0"/>
          </a:p>
          <a:p>
            <a:pPr marL="0" indent="0">
              <a:lnSpc>
                <a:spcPct val="100000"/>
              </a:lnSpc>
              <a:spcBef>
                <a:spcPts val="0"/>
              </a:spcBef>
              <a:buFont typeface="Arial" pitchFamily="34" charset="0"/>
              <a:buNone/>
            </a:pPr>
            <a:r>
              <a:rPr lang="en-GB" sz="1000" dirty="0"/>
              <a:t>Zocalos</a:t>
            </a:r>
          </a:p>
        </p:txBody>
      </p:sp>
      <p:sp>
        <p:nvSpPr>
          <p:cNvPr id="18" name="Espace réservé du contenu 12">
            <a:extLst>
              <a:ext uri="{FF2B5EF4-FFF2-40B4-BE49-F238E27FC236}">
                <a16:creationId xmlns:a16="http://schemas.microsoft.com/office/drawing/2014/main" id="{942135B6-E1FA-ADC8-E560-883C6F75EC90}"/>
              </a:ext>
            </a:extLst>
          </p:cNvPr>
          <p:cNvSpPr txBox="1">
            <a:spLocks/>
          </p:cNvSpPr>
          <p:nvPr/>
        </p:nvSpPr>
        <p:spPr bwMode="gray">
          <a:xfrm>
            <a:off x="9358284" y="4762754"/>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9005</a:t>
            </a:r>
          </a:p>
          <a:p>
            <a:pPr marL="0" indent="0">
              <a:lnSpc>
                <a:spcPct val="100000"/>
              </a:lnSpc>
              <a:spcBef>
                <a:spcPts val="0"/>
              </a:spcBef>
              <a:buNone/>
            </a:pPr>
            <a:r>
              <a:rPr lang="en-GB" sz="1000" dirty="0"/>
              <a:t>30-50 </a:t>
            </a:r>
            <a:r>
              <a:rPr lang="en-GB" sz="1000" dirty="0" err="1"/>
              <a:t>gu</a:t>
            </a:r>
            <a:endParaRPr lang="en-GB" sz="1000" dirty="0"/>
          </a:p>
          <a:p>
            <a:pPr marL="0" indent="0">
              <a:lnSpc>
                <a:spcPct val="100000"/>
              </a:lnSpc>
              <a:spcBef>
                <a:spcPts val="0"/>
              </a:spcBef>
              <a:buFont typeface="Arial" pitchFamily="34" charset="0"/>
              <a:buNone/>
            </a:pPr>
            <a:r>
              <a:rPr lang="en-GB" sz="1000" dirty="0" err="1"/>
              <a:t>Puertas</a:t>
            </a:r>
            <a:r>
              <a:rPr lang="en-GB" sz="1000" dirty="0"/>
              <a:t> / </a:t>
            </a:r>
            <a:r>
              <a:rPr lang="en-GB" sz="1000" dirty="0" err="1"/>
              <a:t>Cofres</a:t>
            </a:r>
            <a:r>
              <a:rPr lang="en-GB" sz="1000" dirty="0"/>
              <a:t> bajo asiento</a:t>
            </a:r>
          </a:p>
        </p:txBody>
      </p:sp>
    </p:spTree>
    <p:extLst>
      <p:ext uri="{BB962C8B-B14F-4D97-AF65-F5344CB8AC3E}">
        <p14:creationId xmlns:p14="http://schemas.microsoft.com/office/powerpoint/2010/main" val="2130835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E02E0-8C2D-9D23-D6EF-70F6274B736D}"/>
            </a:ext>
          </a:extLst>
        </p:cNvPr>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BB4F68F3-CF18-16FB-263B-B3F08C7A42A7}"/>
              </a:ext>
            </a:extLst>
          </p:cNvPr>
          <p:cNvSpPr>
            <a:spLocks noGrp="1"/>
          </p:cNvSpPr>
          <p:nvPr>
            <p:ph type="dt" sz="half" idx="14"/>
          </p:nvPr>
        </p:nvSpPr>
        <p:spPr bwMode="gray"/>
        <p:txBody>
          <a:bodyPr/>
          <a:lstStyle/>
          <a:p>
            <a:pPr algn="l"/>
            <a:r>
              <a:rPr lang="en-GB"/>
              <a:t>Date</a:t>
            </a:r>
          </a:p>
        </p:txBody>
      </p:sp>
      <p:sp>
        <p:nvSpPr>
          <p:cNvPr id="6" name="Espace réservé du pied de page 5">
            <a:extLst>
              <a:ext uri="{FF2B5EF4-FFF2-40B4-BE49-F238E27FC236}">
                <a16:creationId xmlns:a16="http://schemas.microsoft.com/office/drawing/2014/main" id="{58FDC3A4-496E-0CF7-96B3-EDB88B5059F5}"/>
              </a:ext>
            </a:extLst>
          </p:cNvPr>
          <p:cNvSpPr>
            <a:spLocks noGrp="1"/>
          </p:cNvSpPr>
          <p:nvPr>
            <p:ph type="ftr" sz="quarter" idx="15"/>
          </p:nvPr>
        </p:nvSpPr>
        <p:spPr bwMode="gray"/>
        <p:txBody>
          <a:bodyPr/>
          <a:lstStyle/>
          <a:p>
            <a:r>
              <a:rPr lang="en-GB"/>
              <a:t>Title of the presentation on three lines - Lorem impsum dolor sit amet consectetuer adipiscing elit, sed diam nonummy</a:t>
            </a:r>
          </a:p>
        </p:txBody>
      </p:sp>
      <p:sp>
        <p:nvSpPr>
          <p:cNvPr id="7" name="Espace réservé du numéro de diapositive 6">
            <a:extLst>
              <a:ext uri="{FF2B5EF4-FFF2-40B4-BE49-F238E27FC236}">
                <a16:creationId xmlns:a16="http://schemas.microsoft.com/office/drawing/2014/main" id="{B9682AE3-AB1C-411D-7198-8BB92C155DB9}"/>
              </a:ext>
            </a:extLst>
          </p:cNvPr>
          <p:cNvSpPr>
            <a:spLocks noGrp="1"/>
          </p:cNvSpPr>
          <p:nvPr>
            <p:ph type="sldNum" sz="quarter" idx="16"/>
          </p:nvPr>
        </p:nvSpPr>
        <p:spPr bwMode="gray"/>
        <p:txBody>
          <a:bodyPr/>
          <a:lstStyle/>
          <a:p>
            <a:fld id="{733122C9-A0B9-462F-8757-0847AD287B63}" type="slidenum">
              <a:rPr lang="en-GB" smtClean="0"/>
              <a:pPr/>
              <a:t>26</a:t>
            </a:fld>
            <a:endParaRPr lang="en-GB"/>
          </a:p>
        </p:txBody>
      </p:sp>
      <p:sp>
        <p:nvSpPr>
          <p:cNvPr id="36" name="Titre 35">
            <a:extLst>
              <a:ext uri="{FF2B5EF4-FFF2-40B4-BE49-F238E27FC236}">
                <a16:creationId xmlns:a16="http://schemas.microsoft.com/office/drawing/2014/main" id="{22611F7D-0F74-8B64-421D-FC4B777AA15A}"/>
              </a:ext>
            </a:extLst>
          </p:cNvPr>
          <p:cNvSpPr>
            <a:spLocks noGrp="1"/>
          </p:cNvSpPr>
          <p:nvPr>
            <p:ph type="title"/>
          </p:nvPr>
        </p:nvSpPr>
        <p:spPr/>
        <p:txBody>
          <a:bodyPr/>
          <a:lstStyle/>
          <a:p>
            <a:r>
              <a:rPr lang="fr-FR" dirty="0"/>
              <a:t>DISEÑO INTERIOR  I Colores y </a:t>
            </a:r>
            <a:r>
              <a:rPr lang="fr-FR" dirty="0" err="1"/>
              <a:t>descripción</a:t>
            </a:r>
            <a:r>
              <a:rPr lang="fr-FR" dirty="0"/>
              <a:t> de </a:t>
            </a:r>
            <a:r>
              <a:rPr lang="fr-FR" dirty="0" err="1"/>
              <a:t>Materiales</a:t>
            </a:r>
            <a:endParaRPr lang="fr-FR" dirty="0"/>
          </a:p>
        </p:txBody>
      </p:sp>
      <p:pic>
        <p:nvPicPr>
          <p:cNvPr id="9" name="Image 8">
            <a:extLst>
              <a:ext uri="{FF2B5EF4-FFF2-40B4-BE49-F238E27FC236}">
                <a16:creationId xmlns:a16="http://schemas.microsoft.com/office/drawing/2014/main" id="{55EBCCB9-2316-31D2-4FD5-4BC5DBF8D3BE}"/>
              </a:ext>
            </a:extLst>
          </p:cNvPr>
          <p:cNvPicPr>
            <a:picLocks noChangeAspect="1"/>
          </p:cNvPicPr>
          <p:nvPr/>
        </p:nvPicPr>
        <p:blipFill>
          <a:blip r:embed="rId3" cstate="print">
            <a:extLst>
              <a:ext uri="{28A0092B-C50C-407E-A947-70E740481C1C}">
                <a14:useLocalDpi xmlns:a14="http://schemas.microsoft.com/office/drawing/2010/main" val="0"/>
              </a:ext>
            </a:extLst>
          </a:blip>
          <a:srcRect l="2121" r="2228"/>
          <a:stretch/>
        </p:blipFill>
        <p:spPr>
          <a:xfrm>
            <a:off x="0" y="1747564"/>
            <a:ext cx="8002529" cy="4183200"/>
          </a:xfrm>
          <a:prstGeom prst="rect">
            <a:avLst/>
          </a:prstGeom>
        </p:spPr>
      </p:pic>
      <p:sp>
        <p:nvSpPr>
          <p:cNvPr id="12" name="Ellipse 11">
            <a:extLst>
              <a:ext uri="{FF2B5EF4-FFF2-40B4-BE49-F238E27FC236}">
                <a16:creationId xmlns:a16="http://schemas.microsoft.com/office/drawing/2014/main" id="{9E4E232C-23A1-B348-E553-16B4F721B75C}"/>
              </a:ext>
            </a:extLst>
          </p:cNvPr>
          <p:cNvSpPr/>
          <p:nvPr/>
        </p:nvSpPr>
        <p:spPr>
          <a:xfrm>
            <a:off x="3482352" y="1916109"/>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a:t>
            </a:r>
          </a:p>
        </p:txBody>
      </p:sp>
      <p:sp>
        <p:nvSpPr>
          <p:cNvPr id="18" name="Ellipse 17">
            <a:extLst>
              <a:ext uri="{FF2B5EF4-FFF2-40B4-BE49-F238E27FC236}">
                <a16:creationId xmlns:a16="http://schemas.microsoft.com/office/drawing/2014/main" id="{1868E2F1-E330-C700-9692-E4A02DBB7AA7}"/>
              </a:ext>
            </a:extLst>
          </p:cNvPr>
          <p:cNvSpPr/>
          <p:nvPr/>
        </p:nvSpPr>
        <p:spPr>
          <a:xfrm>
            <a:off x="5166580" y="3919690"/>
            <a:ext cx="360000" cy="360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C06.1</a:t>
            </a:r>
          </a:p>
        </p:txBody>
      </p:sp>
      <p:sp>
        <p:nvSpPr>
          <p:cNvPr id="31" name="Ellipse 30">
            <a:extLst>
              <a:ext uri="{FF2B5EF4-FFF2-40B4-BE49-F238E27FC236}">
                <a16:creationId xmlns:a16="http://schemas.microsoft.com/office/drawing/2014/main" id="{05628805-CD17-F601-50E6-1D0714935D18}"/>
              </a:ext>
            </a:extLst>
          </p:cNvPr>
          <p:cNvSpPr/>
          <p:nvPr/>
        </p:nvSpPr>
        <p:spPr>
          <a:xfrm>
            <a:off x="3415090" y="4577915"/>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32" name="Ellipse 31">
            <a:extLst>
              <a:ext uri="{FF2B5EF4-FFF2-40B4-BE49-F238E27FC236}">
                <a16:creationId xmlns:a16="http://schemas.microsoft.com/office/drawing/2014/main" id="{FA5A8CEB-177A-B68D-1F9B-951E6ED8A6E5}"/>
              </a:ext>
            </a:extLst>
          </p:cNvPr>
          <p:cNvSpPr/>
          <p:nvPr/>
        </p:nvSpPr>
        <p:spPr>
          <a:xfrm>
            <a:off x="7093039" y="352157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pic>
        <p:nvPicPr>
          <p:cNvPr id="11" name="object 3">
            <a:extLst>
              <a:ext uri="{FF2B5EF4-FFF2-40B4-BE49-F238E27FC236}">
                <a16:creationId xmlns:a16="http://schemas.microsoft.com/office/drawing/2014/main" id="{C4057763-E199-1588-82B1-E139C76355B9}"/>
              </a:ext>
            </a:extLst>
          </p:cNvPr>
          <p:cNvPicPr/>
          <p:nvPr/>
        </p:nvPicPr>
        <p:blipFill rotWithShape="1">
          <a:blip r:embed="rId4" cstate="print"/>
          <a:srcRect r="24558" b="35112"/>
          <a:stretch/>
        </p:blipFill>
        <p:spPr>
          <a:xfrm>
            <a:off x="8632962" y="4897464"/>
            <a:ext cx="540000" cy="540000"/>
          </a:xfrm>
          <a:prstGeom prst="ellipse">
            <a:avLst/>
          </a:prstGeom>
        </p:spPr>
      </p:pic>
      <p:sp>
        <p:nvSpPr>
          <p:cNvPr id="28" name="Ellipse 27">
            <a:extLst>
              <a:ext uri="{FF2B5EF4-FFF2-40B4-BE49-F238E27FC236}">
                <a16:creationId xmlns:a16="http://schemas.microsoft.com/office/drawing/2014/main" id="{E0ED8665-18E0-3AA1-2CC1-0D6A01BDEEA9}"/>
              </a:ext>
            </a:extLst>
          </p:cNvPr>
          <p:cNvSpPr/>
          <p:nvPr/>
        </p:nvSpPr>
        <p:spPr>
          <a:xfrm>
            <a:off x="8130286" y="3490574"/>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C06.1</a:t>
            </a:r>
          </a:p>
        </p:txBody>
      </p:sp>
      <p:sp>
        <p:nvSpPr>
          <p:cNvPr id="34" name="Ellipse 33">
            <a:extLst>
              <a:ext uri="{FF2B5EF4-FFF2-40B4-BE49-F238E27FC236}">
                <a16:creationId xmlns:a16="http://schemas.microsoft.com/office/drawing/2014/main" id="{FCC546EE-F9B8-ED00-5098-4D6DFA32420E}"/>
              </a:ext>
            </a:extLst>
          </p:cNvPr>
          <p:cNvSpPr/>
          <p:nvPr/>
        </p:nvSpPr>
        <p:spPr>
          <a:xfrm>
            <a:off x="8632962" y="4146520"/>
            <a:ext cx="540000" cy="540000"/>
          </a:xfrm>
          <a:prstGeom prst="ellipse">
            <a:avLst/>
          </a:prstGeom>
          <a:solidFill>
            <a:srgbClr val="9EA5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a:extLst>
              <a:ext uri="{FF2B5EF4-FFF2-40B4-BE49-F238E27FC236}">
                <a16:creationId xmlns:a16="http://schemas.microsoft.com/office/drawing/2014/main" id="{402549C1-84DB-6A81-97E5-4D5676A5B070}"/>
              </a:ext>
            </a:extLst>
          </p:cNvPr>
          <p:cNvSpPr/>
          <p:nvPr/>
        </p:nvSpPr>
        <p:spPr>
          <a:xfrm>
            <a:off x="8632962" y="5648406"/>
            <a:ext cx="540000" cy="540000"/>
          </a:xfrm>
          <a:prstGeom prst="ellipse">
            <a:avLst/>
          </a:prstGeom>
          <a:solidFill>
            <a:srgbClr val="0E0E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5B5C5E"/>
              </a:solidFill>
            </a:endParaRPr>
          </a:p>
        </p:txBody>
      </p:sp>
      <p:sp>
        <p:nvSpPr>
          <p:cNvPr id="45" name="Ellipse 44">
            <a:extLst>
              <a:ext uri="{FF2B5EF4-FFF2-40B4-BE49-F238E27FC236}">
                <a16:creationId xmlns:a16="http://schemas.microsoft.com/office/drawing/2014/main" id="{8DB2A2AC-E0B8-71F2-6F07-782203499B57}"/>
              </a:ext>
            </a:extLst>
          </p:cNvPr>
          <p:cNvSpPr/>
          <p:nvPr/>
        </p:nvSpPr>
        <p:spPr>
          <a:xfrm>
            <a:off x="8130286" y="4239852"/>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R01</a:t>
            </a:r>
          </a:p>
        </p:txBody>
      </p:sp>
      <p:sp>
        <p:nvSpPr>
          <p:cNvPr id="46" name="Ellipse 45">
            <a:extLst>
              <a:ext uri="{FF2B5EF4-FFF2-40B4-BE49-F238E27FC236}">
                <a16:creationId xmlns:a16="http://schemas.microsoft.com/office/drawing/2014/main" id="{6A6944EE-E343-078E-CC6B-B297F0A8CF88}"/>
              </a:ext>
            </a:extLst>
          </p:cNvPr>
          <p:cNvSpPr/>
          <p:nvPr/>
        </p:nvSpPr>
        <p:spPr>
          <a:xfrm>
            <a:off x="8130286" y="5738406"/>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47" name="Ellipse 46">
            <a:extLst>
              <a:ext uri="{FF2B5EF4-FFF2-40B4-BE49-F238E27FC236}">
                <a16:creationId xmlns:a16="http://schemas.microsoft.com/office/drawing/2014/main" id="{53D5315B-3A15-A38D-3E93-0619B97FE677}"/>
              </a:ext>
            </a:extLst>
          </p:cNvPr>
          <p:cNvSpPr/>
          <p:nvPr/>
        </p:nvSpPr>
        <p:spPr>
          <a:xfrm>
            <a:off x="8632962" y="1142744"/>
            <a:ext cx="540000" cy="540000"/>
          </a:xfrm>
          <a:prstGeom prst="ellipse">
            <a:avLst/>
          </a:prstGeom>
          <a:solidFill>
            <a:srgbClr val="F1E8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a:extLst>
              <a:ext uri="{FF2B5EF4-FFF2-40B4-BE49-F238E27FC236}">
                <a16:creationId xmlns:a16="http://schemas.microsoft.com/office/drawing/2014/main" id="{F1EFB501-117B-69F6-A61A-839C13709400}"/>
              </a:ext>
            </a:extLst>
          </p:cNvPr>
          <p:cNvSpPr/>
          <p:nvPr/>
        </p:nvSpPr>
        <p:spPr>
          <a:xfrm>
            <a:off x="8130286" y="1242740"/>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52" name="Ellipse 51">
            <a:extLst>
              <a:ext uri="{FF2B5EF4-FFF2-40B4-BE49-F238E27FC236}">
                <a16:creationId xmlns:a16="http://schemas.microsoft.com/office/drawing/2014/main" id="{12659CD2-7A05-DC9D-D071-16923F27FA43}"/>
              </a:ext>
            </a:extLst>
          </p:cNvPr>
          <p:cNvSpPr/>
          <p:nvPr/>
        </p:nvSpPr>
        <p:spPr>
          <a:xfrm>
            <a:off x="8130286" y="1992018"/>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C05.1</a:t>
            </a:r>
          </a:p>
        </p:txBody>
      </p:sp>
      <p:sp>
        <p:nvSpPr>
          <p:cNvPr id="53" name="Ellipse 52">
            <a:extLst>
              <a:ext uri="{FF2B5EF4-FFF2-40B4-BE49-F238E27FC236}">
                <a16:creationId xmlns:a16="http://schemas.microsoft.com/office/drawing/2014/main" id="{490B4BF8-8BD7-9673-37D4-32C3ECF15E16}"/>
              </a:ext>
            </a:extLst>
          </p:cNvPr>
          <p:cNvSpPr/>
          <p:nvPr/>
        </p:nvSpPr>
        <p:spPr>
          <a:xfrm>
            <a:off x="8130286" y="2741296"/>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C06</a:t>
            </a:r>
          </a:p>
        </p:txBody>
      </p:sp>
      <p:sp>
        <p:nvSpPr>
          <p:cNvPr id="54" name="Ellipse 53">
            <a:extLst>
              <a:ext uri="{FF2B5EF4-FFF2-40B4-BE49-F238E27FC236}">
                <a16:creationId xmlns:a16="http://schemas.microsoft.com/office/drawing/2014/main" id="{CABFF46E-2B60-DFF3-DF23-C95F09D15D28}"/>
              </a:ext>
            </a:extLst>
          </p:cNvPr>
          <p:cNvSpPr/>
          <p:nvPr/>
        </p:nvSpPr>
        <p:spPr>
          <a:xfrm>
            <a:off x="8130286" y="4801285"/>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M02</a:t>
            </a:r>
          </a:p>
        </p:txBody>
      </p:sp>
      <p:pic>
        <p:nvPicPr>
          <p:cNvPr id="56" name="Image 55" descr="Une image contenant Beige, kaki&#10;&#10;Description générée automatiquement">
            <a:extLst>
              <a:ext uri="{FF2B5EF4-FFF2-40B4-BE49-F238E27FC236}">
                <a16:creationId xmlns:a16="http://schemas.microsoft.com/office/drawing/2014/main" id="{BEB8C04B-6F0D-15C5-BE50-359BB2A172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7897" b="62500"/>
          <a:stretch/>
        </p:blipFill>
        <p:spPr>
          <a:xfrm rot="5400000">
            <a:off x="8632962" y="1893688"/>
            <a:ext cx="540000" cy="540000"/>
          </a:xfrm>
          <a:prstGeom prst="ellipse">
            <a:avLst/>
          </a:prstGeom>
        </p:spPr>
      </p:pic>
      <p:pic>
        <p:nvPicPr>
          <p:cNvPr id="58" name="Image 57" descr="Une image contenant habits, tissu, Marron, rouge&#10;&#10;Description générée automatiquement">
            <a:extLst>
              <a:ext uri="{FF2B5EF4-FFF2-40B4-BE49-F238E27FC236}">
                <a16:creationId xmlns:a16="http://schemas.microsoft.com/office/drawing/2014/main" id="{0A81F378-58FF-9A0A-39FA-DC152E60BA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7706" b="62500"/>
          <a:stretch/>
        </p:blipFill>
        <p:spPr>
          <a:xfrm rot="5400000">
            <a:off x="8632962" y="2644632"/>
            <a:ext cx="540000" cy="540000"/>
          </a:xfrm>
          <a:prstGeom prst="ellipse">
            <a:avLst/>
          </a:prstGeom>
        </p:spPr>
      </p:pic>
      <p:sp>
        <p:nvSpPr>
          <p:cNvPr id="59" name="Ellipse 58">
            <a:extLst>
              <a:ext uri="{FF2B5EF4-FFF2-40B4-BE49-F238E27FC236}">
                <a16:creationId xmlns:a16="http://schemas.microsoft.com/office/drawing/2014/main" id="{EA81D933-FBA6-A8F2-E0C3-41043DBE22EE}"/>
              </a:ext>
            </a:extLst>
          </p:cNvPr>
          <p:cNvSpPr/>
          <p:nvPr/>
        </p:nvSpPr>
        <p:spPr>
          <a:xfrm>
            <a:off x="8632962" y="3395576"/>
            <a:ext cx="540000" cy="540000"/>
          </a:xfrm>
          <a:prstGeom prst="ellipse">
            <a:avLst/>
          </a:prstGeom>
          <a:solidFill>
            <a:srgbClr val="BF2A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59C8F8EC-1D6F-292F-8F93-5476A3B3566F}"/>
              </a:ext>
            </a:extLst>
          </p:cNvPr>
          <p:cNvSpPr/>
          <p:nvPr/>
        </p:nvSpPr>
        <p:spPr>
          <a:xfrm>
            <a:off x="8125083" y="5174201"/>
            <a:ext cx="360000" cy="360000"/>
          </a:xfrm>
          <a:prstGeom prst="ellipse">
            <a:avLst/>
          </a:prstGeom>
          <a:solidFill>
            <a:schemeClr val="tx1">
              <a:alpha val="8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sp>
        <p:nvSpPr>
          <p:cNvPr id="4" name="Ellipse 3">
            <a:extLst>
              <a:ext uri="{FF2B5EF4-FFF2-40B4-BE49-F238E27FC236}">
                <a16:creationId xmlns:a16="http://schemas.microsoft.com/office/drawing/2014/main" id="{8FC9949B-BECE-AB9A-965D-0F1984CCEF69}"/>
              </a:ext>
            </a:extLst>
          </p:cNvPr>
          <p:cNvSpPr/>
          <p:nvPr/>
        </p:nvSpPr>
        <p:spPr>
          <a:xfrm>
            <a:off x="5734800" y="3919690"/>
            <a:ext cx="360000" cy="360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C05.1</a:t>
            </a:r>
          </a:p>
        </p:txBody>
      </p:sp>
      <p:cxnSp>
        <p:nvCxnSpPr>
          <p:cNvPr id="13" name="Connecteur droit avec flèche 12">
            <a:extLst>
              <a:ext uri="{FF2B5EF4-FFF2-40B4-BE49-F238E27FC236}">
                <a16:creationId xmlns:a16="http://schemas.microsoft.com/office/drawing/2014/main" id="{292714EF-B40A-FEEB-D1D8-2A2265AD5F38}"/>
              </a:ext>
            </a:extLst>
          </p:cNvPr>
          <p:cNvCxnSpPr>
            <a:cxnSpLocks/>
          </p:cNvCxnSpPr>
          <p:nvPr/>
        </p:nvCxnSpPr>
        <p:spPr>
          <a:xfrm flipV="1">
            <a:off x="4329901" y="2156610"/>
            <a:ext cx="1094" cy="27813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4" name="Ellipse 13">
            <a:extLst>
              <a:ext uri="{FF2B5EF4-FFF2-40B4-BE49-F238E27FC236}">
                <a16:creationId xmlns:a16="http://schemas.microsoft.com/office/drawing/2014/main" id="{96DB3123-1A92-BFEF-327B-1334BBE4E62B}"/>
              </a:ext>
            </a:extLst>
          </p:cNvPr>
          <p:cNvSpPr/>
          <p:nvPr/>
        </p:nvSpPr>
        <p:spPr>
          <a:xfrm>
            <a:off x="7237039" y="529346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R01</a:t>
            </a:r>
          </a:p>
        </p:txBody>
      </p:sp>
      <p:sp>
        <p:nvSpPr>
          <p:cNvPr id="15" name="Ellipse 14">
            <a:extLst>
              <a:ext uri="{FF2B5EF4-FFF2-40B4-BE49-F238E27FC236}">
                <a16:creationId xmlns:a16="http://schemas.microsoft.com/office/drawing/2014/main" id="{B81B7934-3AF8-397D-C944-1705FDD75FB8}"/>
              </a:ext>
            </a:extLst>
          </p:cNvPr>
          <p:cNvSpPr/>
          <p:nvPr/>
        </p:nvSpPr>
        <p:spPr>
          <a:xfrm>
            <a:off x="5420809" y="475346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21" name="Ellipse 20">
            <a:extLst>
              <a:ext uri="{FF2B5EF4-FFF2-40B4-BE49-F238E27FC236}">
                <a16:creationId xmlns:a16="http://schemas.microsoft.com/office/drawing/2014/main" id="{CC57696C-7C1B-8198-605C-D0F3B563DC23}"/>
              </a:ext>
            </a:extLst>
          </p:cNvPr>
          <p:cNvSpPr/>
          <p:nvPr/>
        </p:nvSpPr>
        <p:spPr>
          <a:xfrm>
            <a:off x="5962108" y="4897464"/>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M03</a:t>
            </a:r>
          </a:p>
        </p:txBody>
      </p:sp>
      <p:cxnSp>
        <p:nvCxnSpPr>
          <p:cNvPr id="33" name="Connecteur droit avec flèche 32">
            <a:extLst>
              <a:ext uri="{FF2B5EF4-FFF2-40B4-BE49-F238E27FC236}">
                <a16:creationId xmlns:a16="http://schemas.microsoft.com/office/drawing/2014/main" id="{7B68A651-EAB7-7861-21EC-21BD8928E2A3}"/>
              </a:ext>
            </a:extLst>
          </p:cNvPr>
          <p:cNvCxnSpPr>
            <a:cxnSpLocks/>
          </p:cNvCxnSpPr>
          <p:nvPr/>
        </p:nvCxnSpPr>
        <p:spPr>
          <a:xfrm flipH="1">
            <a:off x="2358744" y="4130271"/>
            <a:ext cx="324148" cy="493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9" name="Ellipse 38">
            <a:extLst>
              <a:ext uri="{FF2B5EF4-FFF2-40B4-BE49-F238E27FC236}">
                <a16:creationId xmlns:a16="http://schemas.microsoft.com/office/drawing/2014/main" id="{F4943692-0CE5-8BA8-94DB-4179054E0649}"/>
              </a:ext>
            </a:extLst>
          </p:cNvPr>
          <p:cNvSpPr/>
          <p:nvPr/>
        </p:nvSpPr>
        <p:spPr>
          <a:xfrm>
            <a:off x="2638975" y="3986271"/>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C08</a:t>
            </a:r>
          </a:p>
        </p:txBody>
      </p:sp>
      <p:sp>
        <p:nvSpPr>
          <p:cNvPr id="40" name="Ellipse 39">
            <a:extLst>
              <a:ext uri="{FF2B5EF4-FFF2-40B4-BE49-F238E27FC236}">
                <a16:creationId xmlns:a16="http://schemas.microsoft.com/office/drawing/2014/main" id="{2D302E2B-BC79-A082-7D2D-A497F1ED0244}"/>
              </a:ext>
            </a:extLst>
          </p:cNvPr>
          <p:cNvSpPr/>
          <p:nvPr/>
        </p:nvSpPr>
        <p:spPr>
          <a:xfrm>
            <a:off x="4185901" y="2404606"/>
            <a:ext cx="288000" cy="288000"/>
          </a:xfrm>
          <a:prstGeom prst="ellipse">
            <a:avLst/>
          </a:prstGeom>
          <a:solidFill>
            <a:schemeClr val="tx1">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fr-FR" sz="900" dirty="0"/>
              <a:t>C05</a:t>
            </a:r>
          </a:p>
        </p:txBody>
      </p:sp>
      <p:sp>
        <p:nvSpPr>
          <p:cNvPr id="8" name="Espace réservé du contenu 12">
            <a:extLst>
              <a:ext uri="{FF2B5EF4-FFF2-40B4-BE49-F238E27FC236}">
                <a16:creationId xmlns:a16="http://schemas.microsoft.com/office/drawing/2014/main" id="{96EB4C5C-8DEC-E4D4-535F-6568B1B8A183}"/>
              </a:ext>
            </a:extLst>
          </p:cNvPr>
          <p:cNvSpPr txBox="1">
            <a:spLocks/>
          </p:cNvSpPr>
          <p:nvPr/>
        </p:nvSpPr>
        <p:spPr bwMode="gray">
          <a:xfrm>
            <a:off x="9373127" y="2645966"/>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3000 Flame red</a:t>
            </a:r>
          </a:p>
          <a:p>
            <a:pPr marL="0" indent="0">
              <a:lnSpc>
                <a:spcPct val="100000"/>
              </a:lnSpc>
              <a:spcBef>
                <a:spcPts val="0"/>
              </a:spcBef>
              <a:buFont typeface="Arial" pitchFamily="34" charset="0"/>
              <a:buNone/>
            </a:pPr>
            <a:r>
              <a:rPr lang="en-GB" sz="1000" dirty="0"/>
              <a:t>Pintura and Gel-coat 30-50 </a:t>
            </a:r>
            <a:r>
              <a:rPr lang="en-GB" sz="1000" dirty="0" err="1"/>
              <a:t>gu</a:t>
            </a:r>
            <a:endParaRPr lang="en-GB" sz="1000" dirty="0"/>
          </a:p>
          <a:p>
            <a:pPr marL="0" indent="0">
              <a:lnSpc>
                <a:spcPct val="100000"/>
              </a:lnSpc>
              <a:spcBef>
                <a:spcPts val="0"/>
              </a:spcBef>
              <a:buFont typeface="Arial" pitchFamily="34" charset="0"/>
              <a:buNone/>
            </a:pPr>
            <a:r>
              <a:rPr lang="en-GB" sz="1000" dirty="0"/>
              <a:t>Asientos</a:t>
            </a:r>
          </a:p>
        </p:txBody>
      </p:sp>
      <p:sp>
        <p:nvSpPr>
          <p:cNvPr id="10" name="Espace réservé du contenu 12">
            <a:extLst>
              <a:ext uri="{FF2B5EF4-FFF2-40B4-BE49-F238E27FC236}">
                <a16:creationId xmlns:a16="http://schemas.microsoft.com/office/drawing/2014/main" id="{E5A2A7EB-1122-A989-319B-34025D9D5183}"/>
              </a:ext>
            </a:extLst>
          </p:cNvPr>
          <p:cNvSpPr txBox="1">
            <a:spLocks/>
          </p:cNvSpPr>
          <p:nvPr/>
        </p:nvSpPr>
        <p:spPr bwMode="gray">
          <a:xfrm>
            <a:off x="9373127" y="4151076"/>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Piso </a:t>
            </a:r>
            <a:r>
              <a:rPr lang="en-GB" sz="1000" b="1" dirty="0" err="1"/>
              <a:t>granito</a:t>
            </a:r>
            <a:endParaRPr lang="en-GB" sz="1000" b="1" dirty="0"/>
          </a:p>
          <a:p>
            <a:pPr marL="0" indent="0">
              <a:lnSpc>
                <a:spcPct val="100000"/>
              </a:lnSpc>
              <a:spcBef>
                <a:spcPts val="0"/>
              </a:spcBef>
              <a:buFont typeface="Arial" pitchFamily="34" charset="0"/>
              <a:buNone/>
            </a:pPr>
            <a:r>
              <a:rPr lang="en-GB" sz="1000" dirty="0"/>
              <a:t>Goma</a:t>
            </a:r>
          </a:p>
          <a:p>
            <a:pPr marL="0" indent="0">
              <a:lnSpc>
                <a:spcPct val="100000"/>
              </a:lnSpc>
              <a:spcBef>
                <a:spcPts val="0"/>
              </a:spcBef>
              <a:buFont typeface="Arial" pitchFamily="34" charset="0"/>
              <a:buNone/>
            </a:pPr>
            <a:r>
              <a:rPr lang="en-GB" sz="1000" dirty="0" err="1"/>
              <a:t>Fondo</a:t>
            </a:r>
            <a:r>
              <a:rPr lang="en-GB" sz="1000" dirty="0"/>
              <a:t>: RAL 7001 Silver grey</a:t>
            </a:r>
          </a:p>
          <a:p>
            <a:pPr marL="0" indent="0">
              <a:lnSpc>
                <a:spcPct val="100000"/>
              </a:lnSpc>
              <a:spcBef>
                <a:spcPts val="0"/>
              </a:spcBef>
              <a:buFont typeface="Arial" pitchFamily="34" charset="0"/>
              <a:buNone/>
            </a:pPr>
            <a:r>
              <a:rPr lang="en-GB" sz="1000" dirty="0"/>
              <a:t>Textura : RAL 9018 Papyrus white + RAL 7012 Basalt grey + RAL 7032 Pebble grey</a:t>
            </a:r>
          </a:p>
        </p:txBody>
      </p:sp>
      <p:sp>
        <p:nvSpPr>
          <p:cNvPr id="16" name="Espace réservé du contenu 12">
            <a:extLst>
              <a:ext uri="{FF2B5EF4-FFF2-40B4-BE49-F238E27FC236}">
                <a16:creationId xmlns:a16="http://schemas.microsoft.com/office/drawing/2014/main" id="{0A7FFEBF-FB6A-9033-D2F1-1A011C79269D}"/>
              </a:ext>
            </a:extLst>
          </p:cNvPr>
          <p:cNvSpPr txBox="1">
            <a:spLocks/>
          </p:cNvSpPr>
          <p:nvPr/>
        </p:nvSpPr>
        <p:spPr bwMode="gray">
          <a:xfrm>
            <a:off x="9373127" y="4903631"/>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err="1"/>
              <a:t>Acero</a:t>
            </a:r>
            <a:r>
              <a:rPr lang="en-GB" sz="1000" b="1" dirty="0"/>
              <a:t> </a:t>
            </a:r>
            <a:r>
              <a:rPr lang="en-GB" sz="1000" b="1" dirty="0" err="1"/>
              <a:t>Inoxidable</a:t>
            </a:r>
            <a:endParaRPr lang="en-GB" sz="1000" b="1" dirty="0"/>
          </a:p>
          <a:p>
            <a:pPr marL="0" indent="0">
              <a:lnSpc>
                <a:spcPct val="100000"/>
              </a:lnSpc>
              <a:spcBef>
                <a:spcPts val="0"/>
              </a:spcBef>
              <a:buNone/>
            </a:pPr>
            <a:r>
              <a:rPr lang="en-GB" sz="1000" dirty="0" err="1"/>
              <a:t>Pasamanos</a:t>
            </a:r>
            <a:endParaRPr lang="en-GB" sz="1000" dirty="0"/>
          </a:p>
          <a:p>
            <a:pPr marL="0" indent="0">
              <a:lnSpc>
                <a:spcPct val="100000"/>
              </a:lnSpc>
              <a:spcBef>
                <a:spcPts val="0"/>
              </a:spcBef>
              <a:buFont typeface="Arial" pitchFamily="34" charset="0"/>
              <a:buNone/>
            </a:pPr>
            <a:r>
              <a:rPr lang="en-GB" sz="1000" dirty="0"/>
              <a:t>Zocalos</a:t>
            </a:r>
          </a:p>
        </p:txBody>
      </p:sp>
      <p:sp>
        <p:nvSpPr>
          <p:cNvPr id="17" name="Espace réservé du contenu 12">
            <a:extLst>
              <a:ext uri="{FF2B5EF4-FFF2-40B4-BE49-F238E27FC236}">
                <a16:creationId xmlns:a16="http://schemas.microsoft.com/office/drawing/2014/main" id="{F609B36C-5A92-4791-0A8A-B3428BBCB3A3}"/>
              </a:ext>
            </a:extLst>
          </p:cNvPr>
          <p:cNvSpPr txBox="1">
            <a:spLocks/>
          </p:cNvSpPr>
          <p:nvPr/>
        </p:nvSpPr>
        <p:spPr bwMode="gray">
          <a:xfrm>
            <a:off x="9373127" y="5656187"/>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9005</a:t>
            </a:r>
          </a:p>
          <a:p>
            <a:pPr marL="0" indent="0">
              <a:lnSpc>
                <a:spcPct val="100000"/>
              </a:lnSpc>
              <a:spcBef>
                <a:spcPts val="0"/>
              </a:spcBef>
              <a:buNone/>
            </a:pPr>
            <a:r>
              <a:rPr lang="en-GB" sz="1000" dirty="0"/>
              <a:t>30-50 </a:t>
            </a:r>
            <a:r>
              <a:rPr lang="en-GB" sz="1000" dirty="0" err="1"/>
              <a:t>gu</a:t>
            </a:r>
            <a:endParaRPr lang="en-GB" sz="1000" dirty="0"/>
          </a:p>
          <a:p>
            <a:pPr marL="0" indent="0">
              <a:lnSpc>
                <a:spcPct val="100000"/>
              </a:lnSpc>
              <a:spcBef>
                <a:spcPts val="0"/>
              </a:spcBef>
              <a:buFont typeface="Arial" pitchFamily="34" charset="0"/>
              <a:buNone/>
            </a:pPr>
            <a:r>
              <a:rPr lang="en-GB" sz="1000" dirty="0" err="1"/>
              <a:t>Puertas</a:t>
            </a:r>
            <a:r>
              <a:rPr lang="en-GB" sz="1000" dirty="0"/>
              <a:t> / </a:t>
            </a:r>
            <a:r>
              <a:rPr lang="en-GB" sz="1000" dirty="0" err="1"/>
              <a:t>Cofres</a:t>
            </a:r>
            <a:r>
              <a:rPr lang="en-GB" sz="1000" dirty="0"/>
              <a:t> bajo asiento</a:t>
            </a:r>
          </a:p>
        </p:txBody>
      </p:sp>
      <p:sp>
        <p:nvSpPr>
          <p:cNvPr id="20" name="Espace réservé du contenu 12">
            <a:extLst>
              <a:ext uri="{FF2B5EF4-FFF2-40B4-BE49-F238E27FC236}">
                <a16:creationId xmlns:a16="http://schemas.microsoft.com/office/drawing/2014/main" id="{F22284E3-807E-399E-8246-9FE05ABC7B85}"/>
              </a:ext>
            </a:extLst>
          </p:cNvPr>
          <p:cNvSpPr txBox="1">
            <a:spLocks/>
          </p:cNvSpPr>
          <p:nvPr/>
        </p:nvSpPr>
        <p:spPr bwMode="gray">
          <a:xfrm>
            <a:off x="9373127" y="1140856"/>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Pintura and Gel-coat 30-50 </a:t>
            </a:r>
            <a:r>
              <a:rPr lang="en-GB" sz="1000" dirty="0" err="1"/>
              <a:t>gu</a:t>
            </a:r>
            <a:endParaRPr lang="en-GB" sz="1000" dirty="0"/>
          </a:p>
          <a:p>
            <a:pPr marL="0" indent="0">
              <a:lnSpc>
                <a:spcPct val="100000"/>
              </a:lnSpc>
              <a:spcBef>
                <a:spcPts val="0"/>
              </a:spcBef>
              <a:buFont typeface="Arial" pitchFamily="34" charset="0"/>
              <a:buNone/>
            </a:pPr>
            <a:r>
              <a:rPr lang="en-GB" sz="1000" dirty="0"/>
              <a:t>Cielo / </a:t>
            </a:r>
            <a:r>
              <a:rPr lang="en-GB" sz="1000" dirty="0" err="1"/>
              <a:t>Interiorismo</a:t>
            </a:r>
            <a:r>
              <a:rPr lang="en-GB" sz="1000" dirty="0"/>
              <a:t> Lateral/ Pilar de Puerta / </a:t>
            </a:r>
            <a:r>
              <a:rPr lang="en-GB" sz="1000" dirty="0" err="1"/>
              <a:t>Interiorismo</a:t>
            </a:r>
            <a:r>
              <a:rPr lang="en-GB" sz="1000" dirty="0"/>
              <a:t> frontal </a:t>
            </a:r>
            <a:r>
              <a:rPr lang="en-GB" sz="1000" dirty="0" err="1"/>
              <a:t>parte</a:t>
            </a:r>
            <a:r>
              <a:rPr lang="en-GB" sz="1000" dirty="0"/>
              <a:t> superior/ Asientos </a:t>
            </a:r>
            <a:r>
              <a:rPr lang="en-GB" sz="1000" dirty="0" err="1"/>
              <a:t>prioritarios</a:t>
            </a:r>
            <a:r>
              <a:rPr lang="en-GB" sz="1000" dirty="0"/>
              <a:t> con </a:t>
            </a:r>
            <a:r>
              <a:rPr lang="en-GB" sz="1000" dirty="0" err="1"/>
              <a:t>superficie</a:t>
            </a:r>
            <a:r>
              <a:rPr lang="en-GB" sz="1000" dirty="0"/>
              <a:t> </a:t>
            </a:r>
            <a:r>
              <a:rPr lang="en-GB" sz="1000" dirty="0" err="1"/>
              <a:t>antideslizante</a:t>
            </a:r>
            <a:endParaRPr lang="en-GB" sz="1000" dirty="0"/>
          </a:p>
          <a:p>
            <a:pPr marL="0" indent="0">
              <a:lnSpc>
                <a:spcPct val="100000"/>
              </a:lnSpc>
              <a:spcBef>
                <a:spcPts val="0"/>
              </a:spcBef>
              <a:buFont typeface="Arial" pitchFamily="34" charset="0"/>
              <a:buNone/>
            </a:pPr>
            <a:endParaRPr lang="en-GB" sz="1000" dirty="0"/>
          </a:p>
        </p:txBody>
      </p:sp>
      <p:sp>
        <p:nvSpPr>
          <p:cNvPr id="22" name="Espace réservé du contenu 12">
            <a:extLst>
              <a:ext uri="{FF2B5EF4-FFF2-40B4-BE49-F238E27FC236}">
                <a16:creationId xmlns:a16="http://schemas.microsoft.com/office/drawing/2014/main" id="{06DD9626-5690-8AE7-1A3D-CB7270DEC0EE}"/>
              </a:ext>
            </a:extLst>
          </p:cNvPr>
          <p:cNvSpPr txBox="1">
            <a:spLocks/>
          </p:cNvSpPr>
          <p:nvPr/>
        </p:nvSpPr>
        <p:spPr bwMode="gray">
          <a:xfrm>
            <a:off x="9373127" y="1893411"/>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1013 Oyster white</a:t>
            </a:r>
          </a:p>
          <a:p>
            <a:pPr marL="0" indent="0">
              <a:lnSpc>
                <a:spcPct val="100000"/>
              </a:lnSpc>
              <a:spcBef>
                <a:spcPts val="0"/>
              </a:spcBef>
              <a:buFont typeface="Arial" pitchFamily="34" charset="0"/>
              <a:buNone/>
            </a:pPr>
            <a:r>
              <a:rPr lang="en-GB" sz="1000" dirty="0"/>
              <a:t>Gel-coat 30-50 </a:t>
            </a:r>
            <a:r>
              <a:rPr lang="en-GB" sz="1000" dirty="0" err="1"/>
              <a:t>gu</a:t>
            </a:r>
            <a:r>
              <a:rPr lang="en-GB" sz="1000" dirty="0"/>
              <a:t> </a:t>
            </a:r>
            <a:r>
              <a:rPr lang="en-GB" sz="1000" u="sng" dirty="0"/>
              <a:t>texturized</a:t>
            </a:r>
          </a:p>
          <a:p>
            <a:pPr marL="0" indent="0">
              <a:lnSpc>
                <a:spcPct val="100000"/>
              </a:lnSpc>
              <a:spcBef>
                <a:spcPts val="0"/>
              </a:spcBef>
              <a:buFont typeface="Arial" pitchFamily="34" charset="0"/>
              <a:buNone/>
            </a:pPr>
            <a:r>
              <a:rPr lang="en-GB" sz="1000" dirty="0" err="1"/>
              <a:t>Superficie</a:t>
            </a:r>
            <a:r>
              <a:rPr lang="en-GB" sz="1000" dirty="0"/>
              <a:t> </a:t>
            </a:r>
            <a:r>
              <a:rPr lang="en-GB" sz="1000" dirty="0" err="1"/>
              <a:t>antideslizantes</a:t>
            </a:r>
            <a:r>
              <a:rPr lang="en-GB" sz="1000" dirty="0"/>
              <a:t> de </a:t>
            </a:r>
            <a:r>
              <a:rPr lang="en-GB" sz="1000" dirty="0" err="1"/>
              <a:t>los</a:t>
            </a:r>
            <a:r>
              <a:rPr lang="en-GB" sz="1000" dirty="0"/>
              <a:t> asientos </a:t>
            </a:r>
            <a:r>
              <a:rPr lang="en-GB" sz="1000" dirty="0" err="1"/>
              <a:t>prioritarios</a:t>
            </a:r>
            <a:endParaRPr lang="en-GB" sz="1000" dirty="0"/>
          </a:p>
          <a:p>
            <a:pPr marL="0" indent="0">
              <a:lnSpc>
                <a:spcPct val="100000"/>
              </a:lnSpc>
              <a:spcBef>
                <a:spcPts val="0"/>
              </a:spcBef>
              <a:buFont typeface="Arial" pitchFamily="34" charset="0"/>
              <a:buNone/>
            </a:pPr>
            <a:endParaRPr lang="en-GB" sz="1000" dirty="0"/>
          </a:p>
        </p:txBody>
      </p:sp>
      <p:sp>
        <p:nvSpPr>
          <p:cNvPr id="23" name="Espace réservé du contenu 12">
            <a:extLst>
              <a:ext uri="{FF2B5EF4-FFF2-40B4-BE49-F238E27FC236}">
                <a16:creationId xmlns:a16="http://schemas.microsoft.com/office/drawing/2014/main" id="{08B58CDA-26C3-D73F-E8C1-B4A50D985B9B}"/>
              </a:ext>
            </a:extLst>
          </p:cNvPr>
          <p:cNvSpPr txBox="1">
            <a:spLocks/>
          </p:cNvSpPr>
          <p:nvPr/>
        </p:nvSpPr>
        <p:spPr bwMode="gray">
          <a:xfrm>
            <a:off x="9373127" y="3398521"/>
            <a:ext cx="2584895" cy="792000"/>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RAL 3000 Flame red</a:t>
            </a:r>
          </a:p>
          <a:p>
            <a:pPr marL="0" indent="0">
              <a:lnSpc>
                <a:spcPct val="100000"/>
              </a:lnSpc>
              <a:spcBef>
                <a:spcPts val="0"/>
              </a:spcBef>
              <a:buFont typeface="Arial" pitchFamily="34" charset="0"/>
              <a:buNone/>
            </a:pPr>
            <a:r>
              <a:rPr lang="en-GB" sz="1000" dirty="0"/>
              <a:t>Gel-coat 30-50 </a:t>
            </a:r>
            <a:r>
              <a:rPr lang="en-GB" sz="1000" dirty="0" err="1"/>
              <a:t>gu</a:t>
            </a:r>
            <a:r>
              <a:rPr lang="en-GB" sz="1000" dirty="0"/>
              <a:t> </a:t>
            </a:r>
            <a:r>
              <a:rPr lang="en-GB" sz="1000" u="sng" dirty="0"/>
              <a:t>texturized</a:t>
            </a:r>
          </a:p>
          <a:p>
            <a:pPr marL="0" indent="0">
              <a:lnSpc>
                <a:spcPct val="100000"/>
              </a:lnSpc>
              <a:spcBef>
                <a:spcPts val="0"/>
              </a:spcBef>
              <a:buFont typeface="Arial" pitchFamily="34" charset="0"/>
              <a:buNone/>
            </a:pPr>
            <a:r>
              <a:rPr lang="en-GB" sz="1000" dirty="0" err="1"/>
              <a:t>Superficie</a:t>
            </a:r>
            <a:r>
              <a:rPr lang="en-GB" sz="1000" dirty="0"/>
              <a:t> </a:t>
            </a:r>
            <a:r>
              <a:rPr lang="en-GB" sz="1000" dirty="0" err="1"/>
              <a:t>antideslizante</a:t>
            </a:r>
            <a:r>
              <a:rPr lang="en-GB" sz="1000" dirty="0"/>
              <a:t> de </a:t>
            </a:r>
            <a:r>
              <a:rPr lang="en-GB" sz="1000" dirty="0" err="1"/>
              <a:t>los</a:t>
            </a:r>
            <a:r>
              <a:rPr lang="en-GB" sz="1000" dirty="0"/>
              <a:t> asientos</a:t>
            </a:r>
          </a:p>
        </p:txBody>
      </p:sp>
    </p:spTree>
    <p:extLst>
      <p:ext uri="{BB962C8B-B14F-4D97-AF65-F5344CB8AC3E}">
        <p14:creationId xmlns:p14="http://schemas.microsoft.com/office/powerpoint/2010/main" val="2626719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2C96FD-C53B-CBBC-6F67-56802B8D57FA}"/>
              </a:ext>
            </a:extLst>
          </p:cNvPr>
          <p:cNvSpPr>
            <a:spLocks noGrp="1"/>
          </p:cNvSpPr>
          <p:nvPr>
            <p:ph type="title"/>
          </p:nvPr>
        </p:nvSpPr>
        <p:spPr/>
        <p:txBody>
          <a:bodyPr/>
          <a:lstStyle/>
          <a:p>
            <a:r>
              <a:rPr lang="fr-FR" dirty="0"/>
              <a:t>FIRMA</a:t>
            </a:r>
          </a:p>
        </p:txBody>
      </p:sp>
      <p:sp>
        <p:nvSpPr>
          <p:cNvPr id="4" name="Espace réservé de la date 3">
            <a:extLst>
              <a:ext uri="{FF2B5EF4-FFF2-40B4-BE49-F238E27FC236}">
                <a16:creationId xmlns:a16="http://schemas.microsoft.com/office/drawing/2014/main" id="{CED9434A-37DA-F395-CCE5-6E0DAFC8FA2E}"/>
              </a:ext>
            </a:extLst>
          </p:cNvPr>
          <p:cNvSpPr>
            <a:spLocks noGrp="1"/>
          </p:cNvSpPr>
          <p:nvPr>
            <p:ph type="dt" sz="half" idx="14"/>
          </p:nvPr>
        </p:nvSpPr>
        <p:spPr/>
        <p:txBody>
          <a:bodyPr/>
          <a:lstStyle/>
          <a:p>
            <a:pPr algn="l"/>
            <a:r>
              <a:rPr lang="en-GB" noProof="0"/>
              <a:t>Date</a:t>
            </a:r>
          </a:p>
        </p:txBody>
      </p:sp>
      <p:sp>
        <p:nvSpPr>
          <p:cNvPr id="5" name="Espace réservé du pied de page 4">
            <a:extLst>
              <a:ext uri="{FF2B5EF4-FFF2-40B4-BE49-F238E27FC236}">
                <a16:creationId xmlns:a16="http://schemas.microsoft.com/office/drawing/2014/main" id="{0BFFA02D-EC21-6F6A-C9CB-F4C5F9834CC2}"/>
              </a:ext>
            </a:extLst>
          </p:cNvPr>
          <p:cNvSpPr>
            <a:spLocks noGrp="1"/>
          </p:cNvSpPr>
          <p:nvPr>
            <p:ph type="ftr" sz="quarter" idx="15"/>
          </p:nvPr>
        </p:nvSpPr>
        <p:spPr/>
        <p:txBody>
          <a:bodyPr/>
          <a:lstStyle/>
          <a:p>
            <a:r>
              <a:rPr lang="en-GB" noProof="0"/>
              <a:t>Title of the presentation on three lines - Lorem impsum dolor sit amet consectetuer adipiscing elit, sed diam nonummy</a:t>
            </a:r>
          </a:p>
        </p:txBody>
      </p:sp>
      <p:sp>
        <p:nvSpPr>
          <p:cNvPr id="6" name="Espace réservé du numéro de diapositive 5">
            <a:extLst>
              <a:ext uri="{FF2B5EF4-FFF2-40B4-BE49-F238E27FC236}">
                <a16:creationId xmlns:a16="http://schemas.microsoft.com/office/drawing/2014/main" id="{9D799D0A-DDB3-1273-CF03-63ADD9B0D4F4}"/>
              </a:ext>
            </a:extLst>
          </p:cNvPr>
          <p:cNvSpPr>
            <a:spLocks noGrp="1"/>
          </p:cNvSpPr>
          <p:nvPr>
            <p:ph type="sldNum" sz="quarter" idx="16"/>
          </p:nvPr>
        </p:nvSpPr>
        <p:spPr/>
        <p:txBody>
          <a:bodyPr/>
          <a:lstStyle/>
          <a:p>
            <a:fld id="{733122C9-A0B9-462F-8757-0847AD287B63}" type="slidenum">
              <a:rPr lang="en-GB" noProof="0" smtClean="0"/>
              <a:pPr/>
              <a:t>27</a:t>
            </a:fld>
            <a:endParaRPr lang="en-GB" noProof="0"/>
          </a:p>
        </p:txBody>
      </p:sp>
      <p:grpSp>
        <p:nvGrpSpPr>
          <p:cNvPr id="13" name="Groupe 12">
            <a:extLst>
              <a:ext uri="{FF2B5EF4-FFF2-40B4-BE49-F238E27FC236}">
                <a16:creationId xmlns:a16="http://schemas.microsoft.com/office/drawing/2014/main" id="{86525B9E-9691-3475-72BE-857B02CED97F}"/>
              </a:ext>
            </a:extLst>
          </p:cNvPr>
          <p:cNvGrpSpPr/>
          <p:nvPr/>
        </p:nvGrpSpPr>
        <p:grpSpPr>
          <a:xfrm>
            <a:off x="1746637" y="2218258"/>
            <a:ext cx="8698726" cy="2383901"/>
            <a:chOff x="1411357" y="2218258"/>
            <a:chExt cx="8698726" cy="2383901"/>
          </a:xfrm>
        </p:grpSpPr>
        <p:sp>
          <p:nvSpPr>
            <p:cNvPr id="7" name="Rectangle 6">
              <a:extLst>
                <a:ext uri="{FF2B5EF4-FFF2-40B4-BE49-F238E27FC236}">
                  <a16:creationId xmlns:a16="http://schemas.microsoft.com/office/drawing/2014/main" id="{B58AF95F-4D34-C89E-D771-2CAFD205AB50}"/>
                </a:ext>
              </a:extLst>
            </p:cNvPr>
            <p:cNvSpPr/>
            <p:nvPr/>
          </p:nvSpPr>
          <p:spPr>
            <a:xfrm>
              <a:off x="1411357" y="2496710"/>
              <a:ext cx="4349363" cy="2105449"/>
            </a:xfrm>
            <a:prstGeom prst="rect">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85CDCC0-3A1C-A6F0-E2B8-07C70B13B1EC}"/>
                </a:ext>
              </a:extLst>
            </p:cNvPr>
            <p:cNvSpPr/>
            <p:nvPr/>
          </p:nvSpPr>
          <p:spPr>
            <a:xfrm>
              <a:off x="5760720" y="2496710"/>
              <a:ext cx="4349363" cy="2105449"/>
            </a:xfrm>
            <a:prstGeom prst="rect">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contenu 12">
              <a:extLst>
                <a:ext uri="{FF2B5EF4-FFF2-40B4-BE49-F238E27FC236}">
                  <a16:creationId xmlns:a16="http://schemas.microsoft.com/office/drawing/2014/main" id="{2D876046-928C-BDD6-8725-03CB3BC76AC2}"/>
                </a:ext>
              </a:extLst>
            </p:cNvPr>
            <p:cNvSpPr txBox="1">
              <a:spLocks/>
            </p:cNvSpPr>
            <p:nvPr/>
          </p:nvSpPr>
          <p:spPr bwMode="gray">
            <a:xfrm>
              <a:off x="1411357" y="2218258"/>
              <a:ext cx="2584895" cy="278452"/>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ALSTOM</a:t>
              </a:r>
            </a:p>
          </p:txBody>
        </p:sp>
        <p:sp>
          <p:nvSpPr>
            <p:cNvPr id="10" name="Espace réservé du contenu 12">
              <a:extLst>
                <a:ext uri="{FF2B5EF4-FFF2-40B4-BE49-F238E27FC236}">
                  <a16:creationId xmlns:a16="http://schemas.microsoft.com/office/drawing/2014/main" id="{8B034CAB-EB2D-7AC2-F8FA-2ED91D6BE45C}"/>
                </a:ext>
              </a:extLst>
            </p:cNvPr>
            <p:cNvSpPr txBox="1">
              <a:spLocks/>
            </p:cNvSpPr>
            <p:nvPr/>
          </p:nvSpPr>
          <p:spPr bwMode="gray">
            <a:xfrm>
              <a:off x="1570383" y="2684708"/>
              <a:ext cx="2584895" cy="1064332"/>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dirty="0" err="1"/>
                <a:t>Fecha</a:t>
              </a:r>
              <a:r>
                <a:rPr lang="en-GB" sz="1000" dirty="0"/>
                <a:t> :</a:t>
              </a:r>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r>
                <a:rPr lang="en-GB" sz="1000" dirty="0" err="1"/>
                <a:t>Firma</a:t>
              </a:r>
              <a:endParaRPr lang="en-GB" sz="1000" dirty="0"/>
            </a:p>
          </p:txBody>
        </p:sp>
        <p:sp>
          <p:nvSpPr>
            <p:cNvPr id="11" name="Espace réservé du contenu 12">
              <a:extLst>
                <a:ext uri="{FF2B5EF4-FFF2-40B4-BE49-F238E27FC236}">
                  <a16:creationId xmlns:a16="http://schemas.microsoft.com/office/drawing/2014/main" id="{95353E7C-9B42-EA67-3C45-67656529946C}"/>
                </a:ext>
              </a:extLst>
            </p:cNvPr>
            <p:cNvSpPr txBox="1">
              <a:spLocks/>
            </p:cNvSpPr>
            <p:nvPr/>
          </p:nvSpPr>
          <p:spPr bwMode="gray">
            <a:xfrm>
              <a:off x="5760720" y="2218258"/>
              <a:ext cx="2584895" cy="278452"/>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b="1" dirty="0"/>
                <a:t>METRO DE SANTIAGO</a:t>
              </a:r>
            </a:p>
          </p:txBody>
        </p:sp>
        <p:sp>
          <p:nvSpPr>
            <p:cNvPr id="12" name="Espace réservé du contenu 12">
              <a:extLst>
                <a:ext uri="{FF2B5EF4-FFF2-40B4-BE49-F238E27FC236}">
                  <a16:creationId xmlns:a16="http://schemas.microsoft.com/office/drawing/2014/main" id="{5995B476-0766-D10A-6ECE-E7152EBAC7B5}"/>
                </a:ext>
              </a:extLst>
            </p:cNvPr>
            <p:cNvSpPr txBox="1">
              <a:spLocks/>
            </p:cNvSpPr>
            <p:nvPr/>
          </p:nvSpPr>
          <p:spPr bwMode="gray">
            <a:xfrm>
              <a:off x="5919746" y="2684708"/>
              <a:ext cx="2584895" cy="1064332"/>
            </a:xfrm>
            <a:prstGeom prst="rect">
              <a:avLst/>
            </a:prstGeom>
          </p:spPr>
          <p:txBody>
            <a:bodyPr vert="horz" lIns="0" tIns="0" rIns="0" bIns="0" rtlCol="0" anchor="t" anchorCtr="0">
              <a:normAutofit/>
            </a:bodyPr>
            <a:lst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a:lstStyle>
            <a:p>
              <a:pPr marL="0" indent="0">
                <a:lnSpc>
                  <a:spcPct val="100000"/>
                </a:lnSpc>
                <a:spcBef>
                  <a:spcPts val="0"/>
                </a:spcBef>
                <a:buFont typeface="Arial" pitchFamily="34" charset="0"/>
                <a:buNone/>
              </a:pPr>
              <a:r>
                <a:rPr lang="en-GB" sz="1000" dirty="0" err="1"/>
                <a:t>Fecha</a:t>
              </a:r>
              <a:r>
                <a:rPr lang="en-GB" sz="1000" dirty="0"/>
                <a:t> :</a:t>
              </a:r>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endParaRPr lang="en-GB" sz="1000" dirty="0"/>
            </a:p>
            <a:p>
              <a:pPr marL="0" indent="0">
                <a:lnSpc>
                  <a:spcPct val="100000"/>
                </a:lnSpc>
                <a:spcBef>
                  <a:spcPts val="0"/>
                </a:spcBef>
                <a:buFont typeface="Arial" pitchFamily="34" charset="0"/>
                <a:buNone/>
              </a:pPr>
              <a:r>
                <a:rPr lang="en-GB" sz="1000" dirty="0" err="1"/>
                <a:t>Firma</a:t>
              </a:r>
              <a:endParaRPr lang="en-GB" sz="1000" dirty="0"/>
            </a:p>
          </p:txBody>
        </p:sp>
      </p:grpSp>
    </p:spTree>
    <p:extLst>
      <p:ext uri="{BB962C8B-B14F-4D97-AF65-F5344CB8AC3E}">
        <p14:creationId xmlns:p14="http://schemas.microsoft.com/office/powerpoint/2010/main" val="368807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bwMode="gray"/>
        <p:txBody>
          <a:bodyPr/>
          <a:lstStyle/>
          <a:p>
            <a:pPr algn="l"/>
            <a:r>
              <a:rPr lang="en-GB"/>
              <a:t>Date</a:t>
            </a:r>
          </a:p>
        </p:txBody>
      </p:sp>
      <p:sp>
        <p:nvSpPr>
          <p:cNvPr id="4" name="Espace réservé du pied de page 3"/>
          <p:cNvSpPr>
            <a:spLocks noGrp="1"/>
          </p:cNvSpPr>
          <p:nvPr>
            <p:ph type="ftr" sz="quarter" idx="11"/>
          </p:nvPr>
        </p:nvSpPr>
        <p:spPr bwMode="gray"/>
        <p:txBody>
          <a:bodyPr/>
          <a:lstStyle/>
          <a:p>
            <a:r>
              <a:rPr lang="en-GB"/>
              <a:t>Title of the presentation on three lines - Lorem </a:t>
            </a:r>
            <a:r>
              <a:rPr lang="en-GB" err="1"/>
              <a:t>impsum</a:t>
            </a:r>
            <a:r>
              <a:rPr lang="en-GB"/>
              <a:t>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dirty="0" smtClean="0"/>
              <a:pPr/>
              <a:t>28</a:t>
            </a:fld>
            <a:endParaRPr lang="en-GB"/>
          </a:p>
        </p:txBody>
      </p:sp>
      <p:sp>
        <p:nvSpPr>
          <p:cNvPr id="16" name="object 2">
            <a:extLst>
              <a:ext uri="{FF2B5EF4-FFF2-40B4-BE49-F238E27FC236}">
                <a16:creationId xmlns:a16="http://schemas.microsoft.com/office/drawing/2014/main" id="{AA566BAA-3280-42BD-A321-BA1684F72982}"/>
              </a:ext>
            </a:extLst>
          </p:cNvPr>
          <p:cNvSpPr/>
          <p:nvPr/>
        </p:nvSpPr>
        <p:spPr>
          <a:xfrm>
            <a:off x="0" y="0"/>
            <a:ext cx="12192000" cy="6858000"/>
          </a:xfrm>
          <a:custGeom>
            <a:avLst/>
            <a:gdLst/>
            <a:ahLst/>
            <a:cxnLst/>
            <a:rect l="l" t="t" r="r" b="b"/>
            <a:pathLst>
              <a:path w="15688310" h="10160000">
                <a:moveTo>
                  <a:pt x="15687992" y="0"/>
                </a:moveTo>
                <a:lnTo>
                  <a:pt x="0" y="0"/>
                </a:lnTo>
                <a:lnTo>
                  <a:pt x="0" y="10160000"/>
                </a:lnTo>
                <a:lnTo>
                  <a:pt x="15687992" y="10160000"/>
                </a:lnTo>
                <a:lnTo>
                  <a:pt x="15687992" y="0"/>
                </a:lnTo>
                <a:close/>
              </a:path>
            </a:pathLst>
          </a:custGeom>
          <a:solidFill>
            <a:srgbClr val="002A45"/>
          </a:solidFill>
        </p:spPr>
        <p:txBody>
          <a:bodyPr wrap="square" lIns="0" tIns="0" rIns="0" bIns="0" rtlCol="0"/>
          <a:lstStyle/>
          <a:p>
            <a:endParaRPr sz="1215"/>
          </a:p>
        </p:txBody>
      </p:sp>
      <p:sp>
        <p:nvSpPr>
          <p:cNvPr id="17" name="object 3">
            <a:extLst>
              <a:ext uri="{FF2B5EF4-FFF2-40B4-BE49-F238E27FC236}">
                <a16:creationId xmlns:a16="http://schemas.microsoft.com/office/drawing/2014/main" id="{7116FF57-79AE-4907-A2BA-08DE4F11A702}"/>
              </a:ext>
            </a:extLst>
          </p:cNvPr>
          <p:cNvSpPr txBox="1"/>
          <p:nvPr/>
        </p:nvSpPr>
        <p:spPr>
          <a:xfrm>
            <a:off x="1696283" y="5970676"/>
            <a:ext cx="8800528" cy="732107"/>
          </a:xfrm>
          <a:prstGeom prst="rect">
            <a:avLst/>
          </a:prstGeom>
        </p:spPr>
        <p:txBody>
          <a:bodyPr vert="horz" wrap="square" lIns="0" tIns="57007" rIns="0" bIns="0" rtlCol="0">
            <a:spAutoFit/>
          </a:bodyPr>
          <a:lstStyle/>
          <a:p>
            <a:pPr marL="25718" algn="just">
              <a:spcBef>
                <a:spcPts val="449"/>
              </a:spcBef>
            </a:pPr>
            <a:r>
              <a:rPr lang="en-US" sz="810" dirty="0">
                <a:solidFill>
                  <a:srgbClr val="FFFFFF"/>
                </a:solidFill>
                <a:latin typeface="Alstom"/>
                <a:cs typeface="Alstom"/>
              </a:rPr>
              <a:t>© ALSTOM SA 2025. All rights reserved. Santiago L7 I Advanced &amp; Creative Design | Metropolis™</a:t>
            </a:r>
          </a:p>
          <a:p>
            <a:pPr marL="25718" algn="just">
              <a:spcBef>
                <a:spcPts val="449"/>
              </a:spcBef>
            </a:pPr>
            <a:r>
              <a:rPr lang="en-US" sz="810" dirty="0">
                <a:solidFill>
                  <a:srgbClr val="FFFFFF"/>
                </a:solidFill>
                <a:latin typeface="Alstom"/>
                <a:cs typeface="Alstom"/>
              </a:rPr>
              <a:t>ALSTOM™, the Alstom logo, all alternative versions and all mentioned trademarks of Alstom group activities, are the brands and trademarks of ALSTOM SA or ALSTOM Holdings SA. The other names mentioned registered or not, belong to their respective owners. Technical and other forms of data contained in the present document could evolve at any time and without warning except if specific dispositions are mentioned in other documentation or in agreements already existing between the parties. Reproduction, use, alter or disclosure to third parties, without express written authorization from Alstom, is strictly prohibited. Legal deposit: February 2025.</a:t>
            </a:r>
          </a:p>
        </p:txBody>
      </p:sp>
      <p:sp>
        <p:nvSpPr>
          <p:cNvPr id="18" name="object 4">
            <a:extLst>
              <a:ext uri="{FF2B5EF4-FFF2-40B4-BE49-F238E27FC236}">
                <a16:creationId xmlns:a16="http://schemas.microsoft.com/office/drawing/2014/main" id="{94051401-0DD0-432E-8A9D-AD7BDCCE6411}"/>
              </a:ext>
            </a:extLst>
          </p:cNvPr>
          <p:cNvSpPr txBox="1"/>
          <p:nvPr/>
        </p:nvSpPr>
        <p:spPr>
          <a:xfrm>
            <a:off x="5603686" y="4447781"/>
            <a:ext cx="984980" cy="736756"/>
          </a:xfrm>
          <a:prstGeom prst="rect">
            <a:avLst/>
          </a:prstGeom>
        </p:spPr>
        <p:txBody>
          <a:bodyPr vert="horz" wrap="square" lIns="0" tIns="16716" rIns="0" bIns="0" rtlCol="0">
            <a:spAutoFit/>
          </a:bodyPr>
          <a:lstStyle/>
          <a:p>
            <a:pPr algn="ctr">
              <a:spcBef>
                <a:spcPts val="132"/>
              </a:spcBef>
            </a:pPr>
            <a:r>
              <a:rPr sz="743" spc="-7">
                <a:solidFill>
                  <a:srgbClr val="FFFFFF"/>
                </a:solidFill>
                <a:latin typeface="Alstom Medium"/>
                <a:cs typeface="Alstom Medium"/>
              </a:rPr>
              <a:t>ALSTOM</a:t>
            </a:r>
            <a:r>
              <a:rPr sz="743" spc="-24">
                <a:solidFill>
                  <a:srgbClr val="FFFFFF"/>
                </a:solidFill>
                <a:latin typeface="Alstom Medium"/>
                <a:cs typeface="Alstom Medium"/>
              </a:rPr>
              <a:t> </a:t>
            </a:r>
            <a:r>
              <a:rPr sz="743">
                <a:solidFill>
                  <a:srgbClr val="FFFFFF"/>
                </a:solidFill>
                <a:latin typeface="Alstom Medium"/>
                <a:cs typeface="Alstom Medium"/>
              </a:rPr>
              <a:t>SA</a:t>
            </a:r>
            <a:endParaRPr sz="743">
              <a:latin typeface="Alstom Medium"/>
              <a:cs typeface="Alstom Medium"/>
            </a:endParaRPr>
          </a:p>
          <a:p>
            <a:pPr marL="8573" marR="3429" algn="ctr">
              <a:lnSpc>
                <a:spcPct val="107300"/>
              </a:lnSpc>
            </a:pPr>
            <a:r>
              <a:rPr sz="743">
                <a:solidFill>
                  <a:srgbClr val="FFFFFF"/>
                </a:solidFill>
                <a:latin typeface="Alstom Medium"/>
                <a:cs typeface="Alstom Medium"/>
              </a:rPr>
              <a:t>48 Rue Albert </a:t>
            </a:r>
            <a:r>
              <a:rPr sz="743" err="1">
                <a:solidFill>
                  <a:srgbClr val="FFFFFF"/>
                </a:solidFill>
                <a:latin typeface="Alstom Medium"/>
                <a:cs typeface="Alstom Medium"/>
              </a:rPr>
              <a:t>Dhalenne</a:t>
            </a:r>
            <a:r>
              <a:rPr sz="743">
                <a:solidFill>
                  <a:srgbClr val="FFFFFF"/>
                </a:solidFill>
                <a:latin typeface="Alstom Medium"/>
                <a:cs typeface="Alstom Medium"/>
              </a:rPr>
              <a:t>, </a:t>
            </a:r>
            <a:r>
              <a:rPr sz="743" spc="3">
                <a:solidFill>
                  <a:srgbClr val="FFFFFF"/>
                </a:solidFill>
                <a:latin typeface="Alstom Medium"/>
                <a:cs typeface="Alstom Medium"/>
              </a:rPr>
              <a:t> </a:t>
            </a:r>
            <a:r>
              <a:rPr sz="743">
                <a:solidFill>
                  <a:srgbClr val="FFFFFF"/>
                </a:solidFill>
                <a:latin typeface="Alstom Medium"/>
                <a:cs typeface="Alstom Medium"/>
              </a:rPr>
              <a:t>93482</a:t>
            </a:r>
            <a:r>
              <a:rPr sz="743" spc="-24">
                <a:solidFill>
                  <a:srgbClr val="FFFFFF"/>
                </a:solidFill>
                <a:latin typeface="Alstom Medium"/>
                <a:cs typeface="Alstom Medium"/>
              </a:rPr>
              <a:t> </a:t>
            </a:r>
            <a:r>
              <a:rPr sz="743" spc="-7">
                <a:solidFill>
                  <a:srgbClr val="FFFFFF"/>
                </a:solidFill>
                <a:latin typeface="Alstom Medium"/>
                <a:cs typeface="Alstom Medium"/>
              </a:rPr>
              <a:t>Saint-Ouen,</a:t>
            </a:r>
            <a:r>
              <a:rPr sz="743" spc="-24">
                <a:solidFill>
                  <a:srgbClr val="FFFFFF"/>
                </a:solidFill>
                <a:latin typeface="Alstom Medium"/>
                <a:cs typeface="Alstom Medium"/>
              </a:rPr>
              <a:t> </a:t>
            </a:r>
            <a:r>
              <a:rPr sz="743" spc="-3">
                <a:solidFill>
                  <a:srgbClr val="FFFFFF"/>
                </a:solidFill>
                <a:latin typeface="Alstom Medium"/>
                <a:cs typeface="Alstom Medium"/>
              </a:rPr>
              <a:t>France</a:t>
            </a:r>
            <a:endParaRPr sz="743">
              <a:latin typeface="Alstom Medium"/>
              <a:cs typeface="Alstom Medium"/>
            </a:endParaRPr>
          </a:p>
          <a:p>
            <a:pPr algn="ctr">
              <a:spcBef>
                <a:spcPts val="68"/>
              </a:spcBef>
            </a:pPr>
            <a:r>
              <a:rPr sz="743" spc="-17">
                <a:solidFill>
                  <a:srgbClr val="FFFFFF"/>
                </a:solidFill>
                <a:latin typeface="Alstom Medium"/>
                <a:cs typeface="Alstom Medium"/>
              </a:rPr>
              <a:t>Tel.:</a:t>
            </a:r>
            <a:r>
              <a:rPr sz="743" spc="-10">
                <a:solidFill>
                  <a:srgbClr val="FFFFFF"/>
                </a:solidFill>
                <a:latin typeface="Alstom Medium"/>
                <a:cs typeface="Alstom Medium"/>
              </a:rPr>
              <a:t> </a:t>
            </a:r>
            <a:r>
              <a:rPr sz="743">
                <a:solidFill>
                  <a:srgbClr val="FFFFFF"/>
                </a:solidFill>
                <a:latin typeface="Alstom Medium"/>
                <a:cs typeface="Alstom Medium"/>
              </a:rPr>
              <a:t>+33</a:t>
            </a:r>
            <a:r>
              <a:rPr sz="743" spc="-7">
                <a:solidFill>
                  <a:srgbClr val="FFFFFF"/>
                </a:solidFill>
                <a:latin typeface="Alstom Medium"/>
                <a:cs typeface="Alstom Medium"/>
              </a:rPr>
              <a:t> </a:t>
            </a:r>
            <a:r>
              <a:rPr sz="743">
                <a:solidFill>
                  <a:srgbClr val="FFFFFF"/>
                </a:solidFill>
                <a:latin typeface="Alstom Medium"/>
                <a:cs typeface="Alstom Medium"/>
              </a:rPr>
              <a:t>1</a:t>
            </a:r>
            <a:r>
              <a:rPr sz="743" spc="-7">
                <a:solidFill>
                  <a:srgbClr val="FFFFFF"/>
                </a:solidFill>
                <a:latin typeface="Alstom Medium"/>
                <a:cs typeface="Alstom Medium"/>
              </a:rPr>
              <a:t> </a:t>
            </a:r>
            <a:r>
              <a:rPr sz="743">
                <a:solidFill>
                  <a:srgbClr val="FFFFFF"/>
                </a:solidFill>
                <a:latin typeface="Alstom Medium"/>
                <a:cs typeface="Alstom Medium"/>
              </a:rPr>
              <a:t>57</a:t>
            </a:r>
            <a:r>
              <a:rPr sz="743" spc="-10">
                <a:solidFill>
                  <a:srgbClr val="FFFFFF"/>
                </a:solidFill>
                <a:latin typeface="Alstom Medium"/>
                <a:cs typeface="Alstom Medium"/>
              </a:rPr>
              <a:t> </a:t>
            </a:r>
            <a:r>
              <a:rPr sz="743">
                <a:solidFill>
                  <a:srgbClr val="FFFFFF"/>
                </a:solidFill>
                <a:latin typeface="Alstom Medium"/>
                <a:cs typeface="Alstom Medium"/>
              </a:rPr>
              <a:t>06</a:t>
            </a:r>
            <a:r>
              <a:rPr sz="743" spc="-7">
                <a:solidFill>
                  <a:srgbClr val="FFFFFF"/>
                </a:solidFill>
                <a:latin typeface="Alstom Medium"/>
                <a:cs typeface="Alstom Medium"/>
              </a:rPr>
              <a:t> </a:t>
            </a:r>
            <a:r>
              <a:rPr sz="743">
                <a:solidFill>
                  <a:srgbClr val="FFFFFF"/>
                </a:solidFill>
                <a:latin typeface="Alstom Medium"/>
                <a:cs typeface="Alstom Medium"/>
              </a:rPr>
              <a:t>90</a:t>
            </a:r>
            <a:r>
              <a:rPr sz="743" spc="-7">
                <a:solidFill>
                  <a:srgbClr val="FFFFFF"/>
                </a:solidFill>
                <a:latin typeface="Alstom Medium"/>
                <a:cs typeface="Alstom Medium"/>
              </a:rPr>
              <a:t> </a:t>
            </a:r>
            <a:r>
              <a:rPr sz="743">
                <a:solidFill>
                  <a:srgbClr val="FFFFFF"/>
                </a:solidFill>
                <a:latin typeface="Alstom Medium"/>
                <a:cs typeface="Alstom Medium"/>
              </a:rPr>
              <a:t>00</a:t>
            </a:r>
            <a:endParaRPr sz="743">
              <a:latin typeface="Alstom Medium"/>
              <a:cs typeface="Alstom Medium"/>
            </a:endParaRPr>
          </a:p>
          <a:p>
            <a:pPr>
              <a:spcBef>
                <a:spcPts val="10"/>
              </a:spcBef>
            </a:pPr>
            <a:endParaRPr sz="776">
              <a:latin typeface="Alstom Medium"/>
              <a:cs typeface="Alstom Medium"/>
            </a:endParaRPr>
          </a:p>
          <a:p>
            <a:pPr algn="ctr">
              <a:lnSpc>
                <a:spcPct val="100000"/>
              </a:lnSpc>
            </a:pPr>
            <a:r>
              <a:rPr sz="743" spc="-7">
                <a:solidFill>
                  <a:srgbClr val="FFFFFF"/>
                </a:solidFill>
                <a:latin typeface="Alstom Medium"/>
                <a:cs typeface="Alstom Medium"/>
                <a:hlinkClick r:id="rId3"/>
              </a:rPr>
              <a:t>www.alstom.com</a:t>
            </a:r>
            <a:endParaRPr sz="743">
              <a:latin typeface="Alstom Medium"/>
              <a:cs typeface="Alstom Medium"/>
            </a:endParaRPr>
          </a:p>
        </p:txBody>
      </p:sp>
      <p:grpSp>
        <p:nvGrpSpPr>
          <p:cNvPr id="19" name="object 5">
            <a:extLst>
              <a:ext uri="{FF2B5EF4-FFF2-40B4-BE49-F238E27FC236}">
                <a16:creationId xmlns:a16="http://schemas.microsoft.com/office/drawing/2014/main" id="{D68FB7FC-DEBE-45C7-AC3F-624A74590001}"/>
              </a:ext>
            </a:extLst>
          </p:cNvPr>
          <p:cNvGrpSpPr/>
          <p:nvPr/>
        </p:nvGrpSpPr>
        <p:grpSpPr>
          <a:xfrm>
            <a:off x="5099697" y="3106569"/>
            <a:ext cx="1992678" cy="645509"/>
            <a:chOff x="6651995" y="4602324"/>
            <a:chExt cx="2952115" cy="956310"/>
          </a:xfrm>
        </p:grpSpPr>
        <p:pic>
          <p:nvPicPr>
            <p:cNvPr id="20" name="object 6">
              <a:extLst>
                <a:ext uri="{FF2B5EF4-FFF2-40B4-BE49-F238E27FC236}">
                  <a16:creationId xmlns:a16="http://schemas.microsoft.com/office/drawing/2014/main" id="{F9F8CF61-7128-4732-921B-AF45F64B7395}"/>
                </a:ext>
              </a:extLst>
            </p:cNvPr>
            <p:cNvPicPr/>
            <p:nvPr/>
          </p:nvPicPr>
          <p:blipFill>
            <a:blip r:embed="rId4" cstate="print"/>
            <a:stretch>
              <a:fillRect/>
            </a:stretch>
          </p:blipFill>
          <p:spPr>
            <a:xfrm>
              <a:off x="6651995" y="5266265"/>
              <a:ext cx="2952000" cy="292074"/>
            </a:xfrm>
            <a:prstGeom prst="rect">
              <a:avLst/>
            </a:prstGeom>
          </p:spPr>
        </p:pic>
        <p:sp>
          <p:nvSpPr>
            <p:cNvPr id="21" name="object 7">
              <a:extLst>
                <a:ext uri="{FF2B5EF4-FFF2-40B4-BE49-F238E27FC236}">
                  <a16:creationId xmlns:a16="http://schemas.microsoft.com/office/drawing/2014/main" id="{71695C23-52B8-4E20-B307-7EA83883D5FD}"/>
                </a:ext>
              </a:extLst>
            </p:cNvPr>
            <p:cNvSpPr/>
            <p:nvPr/>
          </p:nvSpPr>
          <p:spPr>
            <a:xfrm>
              <a:off x="6651993" y="4602327"/>
              <a:ext cx="2952115" cy="571500"/>
            </a:xfrm>
            <a:custGeom>
              <a:avLst/>
              <a:gdLst/>
              <a:ahLst/>
              <a:cxnLst/>
              <a:rect l="l" t="t" r="r" b="b"/>
              <a:pathLst>
                <a:path w="2952115" h="571500">
                  <a:moveTo>
                    <a:pt x="499097" y="516470"/>
                  </a:moveTo>
                  <a:lnTo>
                    <a:pt x="353898" y="163931"/>
                  </a:lnTo>
                  <a:lnTo>
                    <a:pt x="307860" y="52158"/>
                  </a:lnTo>
                  <a:lnTo>
                    <a:pt x="177736" y="52158"/>
                  </a:lnTo>
                  <a:lnTo>
                    <a:pt x="0" y="516470"/>
                  </a:lnTo>
                  <a:lnTo>
                    <a:pt x="110871" y="516470"/>
                  </a:lnTo>
                  <a:lnTo>
                    <a:pt x="130517" y="477329"/>
                  </a:lnTo>
                  <a:lnTo>
                    <a:pt x="162890" y="443572"/>
                  </a:lnTo>
                  <a:lnTo>
                    <a:pt x="204419" y="416547"/>
                  </a:lnTo>
                  <a:lnTo>
                    <a:pt x="251587" y="397598"/>
                  </a:lnTo>
                  <a:lnTo>
                    <a:pt x="300837" y="388073"/>
                  </a:lnTo>
                  <a:lnTo>
                    <a:pt x="289712" y="360362"/>
                  </a:lnTo>
                  <a:lnTo>
                    <a:pt x="283959" y="346062"/>
                  </a:lnTo>
                  <a:lnTo>
                    <a:pt x="255676" y="344512"/>
                  </a:lnTo>
                  <a:lnTo>
                    <a:pt x="224713" y="346519"/>
                  </a:lnTo>
                  <a:lnTo>
                    <a:pt x="194449" y="351878"/>
                  </a:lnTo>
                  <a:lnTo>
                    <a:pt x="168262" y="360362"/>
                  </a:lnTo>
                  <a:lnTo>
                    <a:pt x="243179" y="163931"/>
                  </a:lnTo>
                  <a:lnTo>
                    <a:pt x="388416" y="516470"/>
                  </a:lnTo>
                  <a:lnTo>
                    <a:pt x="499097" y="516470"/>
                  </a:lnTo>
                  <a:close/>
                </a:path>
                <a:path w="2952115" h="571500">
                  <a:moveTo>
                    <a:pt x="897509" y="426275"/>
                  </a:moveTo>
                  <a:lnTo>
                    <a:pt x="687666" y="426275"/>
                  </a:lnTo>
                  <a:lnTo>
                    <a:pt x="687666" y="52158"/>
                  </a:lnTo>
                  <a:lnTo>
                    <a:pt x="573138" y="52158"/>
                  </a:lnTo>
                  <a:lnTo>
                    <a:pt x="573138" y="516470"/>
                  </a:lnTo>
                  <a:lnTo>
                    <a:pt x="897509" y="516470"/>
                  </a:lnTo>
                  <a:lnTo>
                    <a:pt x="897509" y="426275"/>
                  </a:lnTo>
                  <a:close/>
                </a:path>
                <a:path w="2952115" h="571500">
                  <a:moveTo>
                    <a:pt x="1301623" y="373964"/>
                  </a:moveTo>
                  <a:lnTo>
                    <a:pt x="1294625" y="330288"/>
                  </a:lnTo>
                  <a:lnTo>
                    <a:pt x="1247317" y="273126"/>
                  </a:lnTo>
                  <a:lnTo>
                    <a:pt x="1213078" y="255485"/>
                  </a:lnTo>
                  <a:lnTo>
                    <a:pt x="1175804" y="242341"/>
                  </a:lnTo>
                  <a:lnTo>
                    <a:pt x="1138516" y="231622"/>
                  </a:lnTo>
                  <a:lnTo>
                    <a:pt x="1104265" y="221246"/>
                  </a:lnTo>
                  <a:lnTo>
                    <a:pt x="1076045" y="209118"/>
                  </a:lnTo>
                  <a:lnTo>
                    <a:pt x="1056894" y="193167"/>
                  </a:lnTo>
                  <a:lnTo>
                    <a:pt x="1049832" y="171284"/>
                  </a:lnTo>
                  <a:lnTo>
                    <a:pt x="1059700" y="150075"/>
                  </a:lnTo>
                  <a:lnTo>
                    <a:pt x="1088097" y="133616"/>
                  </a:lnTo>
                  <a:lnTo>
                    <a:pt x="1133221" y="125539"/>
                  </a:lnTo>
                  <a:lnTo>
                    <a:pt x="1193317" y="129425"/>
                  </a:lnTo>
                  <a:lnTo>
                    <a:pt x="1266558" y="148894"/>
                  </a:lnTo>
                  <a:lnTo>
                    <a:pt x="1268514" y="125539"/>
                  </a:lnTo>
                  <a:lnTo>
                    <a:pt x="1274229" y="57226"/>
                  </a:lnTo>
                  <a:lnTo>
                    <a:pt x="1220698" y="41402"/>
                  </a:lnTo>
                  <a:lnTo>
                    <a:pt x="1148969" y="32512"/>
                  </a:lnTo>
                  <a:lnTo>
                    <a:pt x="1100366" y="35674"/>
                  </a:lnTo>
                  <a:lnTo>
                    <a:pt x="1053007" y="45961"/>
                  </a:lnTo>
                  <a:lnTo>
                    <a:pt x="1010285" y="64643"/>
                  </a:lnTo>
                  <a:lnTo>
                    <a:pt x="975575" y="92938"/>
                  </a:lnTo>
                  <a:lnTo>
                    <a:pt x="952258" y="132080"/>
                  </a:lnTo>
                  <a:lnTo>
                    <a:pt x="943737" y="183324"/>
                  </a:lnTo>
                  <a:lnTo>
                    <a:pt x="950963" y="228638"/>
                  </a:lnTo>
                  <a:lnTo>
                    <a:pt x="970534" y="262343"/>
                  </a:lnTo>
                  <a:lnTo>
                    <a:pt x="1034148" y="304165"/>
                  </a:lnTo>
                  <a:lnTo>
                    <a:pt x="1071905" y="316903"/>
                  </a:lnTo>
                  <a:lnTo>
                    <a:pt x="1109446" y="327291"/>
                  </a:lnTo>
                  <a:lnTo>
                    <a:pt x="1143622" y="337629"/>
                  </a:lnTo>
                  <a:lnTo>
                    <a:pt x="1171282" y="350240"/>
                  </a:lnTo>
                  <a:lnTo>
                    <a:pt x="1189304" y="367449"/>
                  </a:lnTo>
                  <a:lnTo>
                    <a:pt x="1194536" y="391553"/>
                  </a:lnTo>
                  <a:lnTo>
                    <a:pt x="1183627" y="414147"/>
                  </a:lnTo>
                  <a:lnTo>
                    <a:pt x="1158938" y="428091"/>
                  </a:lnTo>
                  <a:lnTo>
                    <a:pt x="1126134" y="435165"/>
                  </a:lnTo>
                  <a:lnTo>
                    <a:pt x="1090853" y="437134"/>
                  </a:lnTo>
                  <a:lnTo>
                    <a:pt x="1052652" y="435254"/>
                  </a:lnTo>
                  <a:lnTo>
                    <a:pt x="1017358" y="430009"/>
                  </a:lnTo>
                  <a:lnTo>
                    <a:pt x="985926" y="421906"/>
                  </a:lnTo>
                  <a:lnTo>
                    <a:pt x="959269" y="411492"/>
                  </a:lnTo>
                  <a:lnTo>
                    <a:pt x="948309" y="511098"/>
                  </a:lnTo>
                  <a:lnTo>
                    <a:pt x="982294" y="520103"/>
                  </a:lnTo>
                  <a:lnTo>
                    <a:pt x="1018844" y="526516"/>
                  </a:lnTo>
                  <a:lnTo>
                    <a:pt x="1055776" y="530352"/>
                  </a:lnTo>
                  <a:lnTo>
                    <a:pt x="1090853" y="531634"/>
                  </a:lnTo>
                  <a:lnTo>
                    <a:pt x="1136015" y="529412"/>
                  </a:lnTo>
                  <a:lnTo>
                    <a:pt x="1179106" y="522084"/>
                  </a:lnTo>
                  <a:lnTo>
                    <a:pt x="1218349" y="508660"/>
                  </a:lnTo>
                  <a:lnTo>
                    <a:pt x="1251991" y="488137"/>
                  </a:lnTo>
                  <a:lnTo>
                    <a:pt x="1278267" y="459511"/>
                  </a:lnTo>
                  <a:lnTo>
                    <a:pt x="1288427" y="437134"/>
                  </a:lnTo>
                  <a:lnTo>
                    <a:pt x="1295400" y="421779"/>
                  </a:lnTo>
                  <a:lnTo>
                    <a:pt x="1301623" y="373964"/>
                  </a:lnTo>
                  <a:close/>
                </a:path>
                <a:path w="2952115" h="571500">
                  <a:moveTo>
                    <a:pt x="1754492" y="52158"/>
                  </a:moveTo>
                  <a:lnTo>
                    <a:pt x="1331201" y="52158"/>
                  </a:lnTo>
                  <a:lnTo>
                    <a:pt x="1331201" y="142036"/>
                  </a:lnTo>
                  <a:lnTo>
                    <a:pt x="1483804" y="142036"/>
                  </a:lnTo>
                  <a:lnTo>
                    <a:pt x="1483804" y="516470"/>
                  </a:lnTo>
                  <a:lnTo>
                    <a:pt x="1601152" y="516470"/>
                  </a:lnTo>
                  <a:lnTo>
                    <a:pt x="1601152" y="142036"/>
                  </a:lnTo>
                  <a:lnTo>
                    <a:pt x="1754492" y="142036"/>
                  </a:lnTo>
                  <a:lnTo>
                    <a:pt x="1754492" y="52158"/>
                  </a:lnTo>
                  <a:close/>
                </a:path>
                <a:path w="2952115" h="571500">
                  <a:moveTo>
                    <a:pt x="2320213" y="324650"/>
                  </a:moveTo>
                  <a:lnTo>
                    <a:pt x="2313902" y="276186"/>
                  </a:lnTo>
                  <a:lnTo>
                    <a:pt x="2298344" y="231355"/>
                  </a:lnTo>
                  <a:lnTo>
                    <a:pt x="2274570" y="191109"/>
                  </a:lnTo>
                  <a:lnTo>
                    <a:pt x="2249068" y="162572"/>
                  </a:lnTo>
                  <a:lnTo>
                    <a:pt x="2243607" y="156451"/>
                  </a:lnTo>
                  <a:lnTo>
                    <a:pt x="2259431" y="139788"/>
                  </a:lnTo>
                  <a:lnTo>
                    <a:pt x="2222677" y="113017"/>
                  </a:lnTo>
                  <a:lnTo>
                    <a:pt x="2181428" y="95440"/>
                  </a:lnTo>
                  <a:lnTo>
                    <a:pt x="2137537" y="87096"/>
                  </a:lnTo>
                  <a:lnTo>
                    <a:pt x="2092871" y="88023"/>
                  </a:lnTo>
                  <a:lnTo>
                    <a:pt x="2049310" y="98247"/>
                  </a:lnTo>
                  <a:lnTo>
                    <a:pt x="2008720" y="117792"/>
                  </a:lnTo>
                  <a:lnTo>
                    <a:pt x="1972983" y="146723"/>
                  </a:lnTo>
                  <a:lnTo>
                    <a:pt x="1943493" y="184404"/>
                  </a:lnTo>
                  <a:lnTo>
                    <a:pt x="1923757" y="226187"/>
                  </a:lnTo>
                  <a:lnTo>
                    <a:pt x="1914474" y="270268"/>
                  </a:lnTo>
                  <a:lnTo>
                    <a:pt x="1916404" y="314807"/>
                  </a:lnTo>
                  <a:lnTo>
                    <a:pt x="1932305" y="314312"/>
                  </a:lnTo>
                  <a:lnTo>
                    <a:pt x="1940407" y="267157"/>
                  </a:lnTo>
                  <a:lnTo>
                    <a:pt x="1962073" y="225945"/>
                  </a:lnTo>
                  <a:lnTo>
                    <a:pt x="1994979" y="193141"/>
                  </a:lnTo>
                  <a:lnTo>
                    <a:pt x="2036775" y="171196"/>
                  </a:lnTo>
                  <a:lnTo>
                    <a:pt x="2085124" y="162572"/>
                  </a:lnTo>
                  <a:lnTo>
                    <a:pt x="2134870" y="168986"/>
                  </a:lnTo>
                  <a:lnTo>
                    <a:pt x="2178431" y="189471"/>
                  </a:lnTo>
                  <a:lnTo>
                    <a:pt x="2213152" y="221576"/>
                  </a:lnTo>
                  <a:lnTo>
                    <a:pt x="2236368" y="262902"/>
                  </a:lnTo>
                  <a:lnTo>
                    <a:pt x="2245436" y="310997"/>
                  </a:lnTo>
                  <a:lnTo>
                    <a:pt x="2238806" y="359613"/>
                  </a:lnTo>
                  <a:lnTo>
                    <a:pt x="2217801" y="402158"/>
                  </a:lnTo>
                  <a:lnTo>
                    <a:pt x="2184895" y="436092"/>
                  </a:lnTo>
                  <a:lnTo>
                    <a:pt x="2142579" y="458876"/>
                  </a:lnTo>
                  <a:lnTo>
                    <a:pt x="2093315" y="467969"/>
                  </a:lnTo>
                  <a:lnTo>
                    <a:pt x="2061578" y="465645"/>
                  </a:lnTo>
                  <a:lnTo>
                    <a:pt x="2031961" y="457530"/>
                  </a:lnTo>
                  <a:lnTo>
                    <a:pt x="2015464" y="449364"/>
                  </a:lnTo>
                  <a:lnTo>
                    <a:pt x="2005037" y="444195"/>
                  </a:lnTo>
                  <a:lnTo>
                    <a:pt x="1981403" y="426288"/>
                  </a:lnTo>
                  <a:lnTo>
                    <a:pt x="1958936" y="449364"/>
                  </a:lnTo>
                  <a:lnTo>
                    <a:pt x="1925916" y="412038"/>
                  </a:lnTo>
                  <a:lnTo>
                    <a:pt x="1901939" y="370293"/>
                  </a:lnTo>
                  <a:lnTo>
                    <a:pt x="1887042" y="325551"/>
                  </a:lnTo>
                  <a:lnTo>
                    <a:pt x="1881251" y="279171"/>
                  </a:lnTo>
                  <a:lnTo>
                    <a:pt x="1884591" y="232575"/>
                  </a:lnTo>
                  <a:lnTo>
                    <a:pt x="1897087" y="187147"/>
                  </a:lnTo>
                  <a:lnTo>
                    <a:pt x="1918754" y="144297"/>
                  </a:lnTo>
                  <a:lnTo>
                    <a:pt x="1949640" y="105397"/>
                  </a:lnTo>
                  <a:lnTo>
                    <a:pt x="1984667" y="75438"/>
                  </a:lnTo>
                  <a:lnTo>
                    <a:pt x="2023567" y="52933"/>
                  </a:lnTo>
                  <a:lnTo>
                    <a:pt x="2065235" y="37884"/>
                  </a:lnTo>
                  <a:lnTo>
                    <a:pt x="2108581" y="30314"/>
                  </a:lnTo>
                  <a:lnTo>
                    <a:pt x="2152713" y="30302"/>
                  </a:lnTo>
                  <a:lnTo>
                    <a:pt x="2195906" y="37731"/>
                  </a:lnTo>
                  <a:lnTo>
                    <a:pt x="2237613" y="52705"/>
                  </a:lnTo>
                  <a:lnTo>
                    <a:pt x="2238832" y="54089"/>
                  </a:lnTo>
                  <a:lnTo>
                    <a:pt x="2251011" y="40525"/>
                  </a:lnTo>
                  <a:lnTo>
                    <a:pt x="2209571" y="20523"/>
                  </a:lnTo>
                  <a:lnTo>
                    <a:pt x="2166061" y="7137"/>
                  </a:lnTo>
                  <a:lnTo>
                    <a:pt x="2121293" y="304"/>
                  </a:lnTo>
                  <a:lnTo>
                    <a:pt x="2076043" y="0"/>
                  </a:lnTo>
                  <a:lnTo>
                    <a:pt x="2031098" y="6172"/>
                  </a:lnTo>
                  <a:lnTo>
                    <a:pt x="1987257" y="18757"/>
                  </a:lnTo>
                  <a:lnTo>
                    <a:pt x="1945309" y="37731"/>
                  </a:lnTo>
                  <a:lnTo>
                    <a:pt x="1906054" y="63030"/>
                  </a:lnTo>
                  <a:lnTo>
                    <a:pt x="1870265" y="94615"/>
                  </a:lnTo>
                  <a:lnTo>
                    <a:pt x="1840687" y="129743"/>
                  </a:lnTo>
                  <a:lnTo>
                    <a:pt x="1817319" y="167741"/>
                  </a:lnTo>
                  <a:lnTo>
                    <a:pt x="1800110" y="207924"/>
                  </a:lnTo>
                  <a:lnTo>
                    <a:pt x="1789049" y="249618"/>
                  </a:lnTo>
                  <a:lnTo>
                    <a:pt x="1784121" y="292163"/>
                  </a:lnTo>
                  <a:lnTo>
                    <a:pt x="1785302" y="334899"/>
                  </a:lnTo>
                  <a:lnTo>
                    <a:pt x="1792554" y="377139"/>
                  </a:lnTo>
                  <a:lnTo>
                    <a:pt x="1805889" y="418211"/>
                  </a:lnTo>
                  <a:lnTo>
                    <a:pt x="1825294" y="457530"/>
                  </a:lnTo>
                  <a:lnTo>
                    <a:pt x="1850631" y="494207"/>
                  </a:lnTo>
                  <a:lnTo>
                    <a:pt x="1882025" y="527786"/>
                  </a:lnTo>
                  <a:lnTo>
                    <a:pt x="1904746" y="504621"/>
                  </a:lnTo>
                  <a:lnTo>
                    <a:pt x="1943608" y="534530"/>
                  </a:lnTo>
                  <a:lnTo>
                    <a:pt x="1985657" y="555713"/>
                  </a:lnTo>
                  <a:lnTo>
                    <a:pt x="2031034" y="567982"/>
                  </a:lnTo>
                  <a:lnTo>
                    <a:pt x="2079891" y="571157"/>
                  </a:lnTo>
                  <a:lnTo>
                    <a:pt x="2129459" y="564972"/>
                  </a:lnTo>
                  <a:lnTo>
                    <a:pt x="2175370" y="549770"/>
                  </a:lnTo>
                  <a:lnTo>
                    <a:pt x="2216683" y="526542"/>
                  </a:lnTo>
                  <a:lnTo>
                    <a:pt x="2252408" y="496265"/>
                  </a:lnTo>
                  <a:lnTo>
                    <a:pt x="2281593" y="459955"/>
                  </a:lnTo>
                  <a:lnTo>
                    <a:pt x="2303259" y="418592"/>
                  </a:lnTo>
                  <a:lnTo>
                    <a:pt x="2316454" y="373151"/>
                  </a:lnTo>
                  <a:lnTo>
                    <a:pt x="2320213" y="324650"/>
                  </a:lnTo>
                  <a:close/>
                </a:path>
                <a:path w="2952115" h="571500">
                  <a:moveTo>
                    <a:pt x="2408885" y="276047"/>
                  </a:moveTo>
                  <a:lnTo>
                    <a:pt x="2404859" y="228460"/>
                  </a:lnTo>
                  <a:lnTo>
                    <a:pt x="2392299" y="182295"/>
                  </a:lnTo>
                  <a:lnTo>
                    <a:pt x="2371344" y="138684"/>
                  </a:lnTo>
                  <a:lnTo>
                    <a:pt x="2342223" y="169608"/>
                  </a:lnTo>
                  <a:lnTo>
                    <a:pt x="2365489" y="216115"/>
                  </a:lnTo>
                  <a:lnTo>
                    <a:pt x="2378583" y="265823"/>
                  </a:lnTo>
                  <a:lnTo>
                    <a:pt x="2381034" y="316979"/>
                  </a:lnTo>
                  <a:lnTo>
                    <a:pt x="2372360" y="367868"/>
                  </a:lnTo>
                  <a:lnTo>
                    <a:pt x="2352129" y="416763"/>
                  </a:lnTo>
                  <a:lnTo>
                    <a:pt x="2368105" y="416496"/>
                  </a:lnTo>
                  <a:lnTo>
                    <a:pt x="2390660" y="371170"/>
                  </a:lnTo>
                  <a:lnTo>
                    <a:pt x="2404199" y="323989"/>
                  </a:lnTo>
                  <a:lnTo>
                    <a:pt x="2408885" y="276047"/>
                  </a:lnTo>
                  <a:close/>
                </a:path>
                <a:path w="2952115" h="571500">
                  <a:moveTo>
                    <a:pt x="2952000" y="52158"/>
                  </a:moveTo>
                  <a:lnTo>
                    <a:pt x="2850070" y="52158"/>
                  </a:lnTo>
                  <a:lnTo>
                    <a:pt x="2715996" y="228625"/>
                  </a:lnTo>
                  <a:lnTo>
                    <a:pt x="2583853" y="52158"/>
                  </a:lnTo>
                  <a:lnTo>
                    <a:pt x="2480907" y="52158"/>
                  </a:lnTo>
                  <a:lnTo>
                    <a:pt x="2480907" y="516470"/>
                  </a:lnTo>
                  <a:lnTo>
                    <a:pt x="2598216" y="516470"/>
                  </a:lnTo>
                  <a:lnTo>
                    <a:pt x="2598216" y="232778"/>
                  </a:lnTo>
                  <a:lnTo>
                    <a:pt x="2708097" y="382841"/>
                  </a:lnTo>
                  <a:lnTo>
                    <a:pt x="2724848" y="382841"/>
                  </a:lnTo>
                  <a:lnTo>
                    <a:pt x="2834538" y="232778"/>
                  </a:lnTo>
                  <a:lnTo>
                    <a:pt x="2834538" y="516470"/>
                  </a:lnTo>
                  <a:lnTo>
                    <a:pt x="2952000" y="516470"/>
                  </a:lnTo>
                  <a:lnTo>
                    <a:pt x="2952000" y="232778"/>
                  </a:lnTo>
                  <a:lnTo>
                    <a:pt x="2952000" y="228625"/>
                  </a:lnTo>
                  <a:lnTo>
                    <a:pt x="2952000" y="52158"/>
                  </a:lnTo>
                  <a:close/>
                </a:path>
              </a:pathLst>
            </a:custGeom>
            <a:solidFill>
              <a:srgbClr val="FFFFFF"/>
            </a:solidFill>
          </p:spPr>
          <p:txBody>
            <a:bodyPr wrap="square" lIns="0" tIns="0" rIns="0" bIns="0" rtlCol="0"/>
            <a:lstStyle/>
            <a:p>
              <a:endParaRPr sz="1215"/>
            </a:p>
          </p:txBody>
        </p:sp>
      </p:grpSp>
    </p:spTree>
    <p:extLst>
      <p:ext uri="{BB962C8B-B14F-4D97-AF65-F5344CB8AC3E}">
        <p14:creationId xmlns:p14="http://schemas.microsoft.com/office/powerpoint/2010/main" val="142016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CB732-F5DC-D279-E158-CC5B4F8FABEE}"/>
            </a:ext>
          </a:extLst>
        </p:cNvPr>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83659FD3-1AE7-572F-EDAC-C6C60AFAC886}"/>
              </a:ext>
            </a:extLst>
          </p:cNvPr>
          <p:cNvSpPr>
            <a:spLocks noGrp="1"/>
          </p:cNvSpPr>
          <p:nvPr>
            <p:ph type="dt" sz="half" idx="10"/>
          </p:nvPr>
        </p:nvSpPr>
        <p:spPr bwMode="gray"/>
        <p:txBody>
          <a:bodyPr/>
          <a:lstStyle/>
          <a:p>
            <a:r>
              <a:rPr lang="en-GB"/>
              <a:t>Date</a:t>
            </a:r>
          </a:p>
        </p:txBody>
      </p:sp>
      <p:sp>
        <p:nvSpPr>
          <p:cNvPr id="5" name="Espace réservé du pied de page 4">
            <a:extLst>
              <a:ext uri="{FF2B5EF4-FFF2-40B4-BE49-F238E27FC236}">
                <a16:creationId xmlns:a16="http://schemas.microsoft.com/office/drawing/2014/main" id="{FE9FF03A-FCF9-FD23-6757-42B719CFE773}"/>
              </a:ext>
            </a:extLst>
          </p:cNvPr>
          <p:cNvSpPr>
            <a:spLocks noGrp="1"/>
          </p:cNvSpPr>
          <p:nvPr>
            <p:ph type="ftr" sz="quarter" idx="11"/>
          </p:nvPr>
        </p:nvSpPr>
        <p:spPr bwMode="gray"/>
        <p:txBody>
          <a:bodyPr/>
          <a:lstStyle/>
          <a:p>
            <a:r>
              <a:rPr lang="en-GB"/>
              <a:t>Title of the presentation on three lines - Lorem impsum dolor sit amet consectetuer adipiscing elit, sed diam nonummy</a:t>
            </a:r>
          </a:p>
        </p:txBody>
      </p:sp>
      <p:sp>
        <p:nvSpPr>
          <p:cNvPr id="6" name="Espace réservé du numéro de diapositive 5">
            <a:extLst>
              <a:ext uri="{FF2B5EF4-FFF2-40B4-BE49-F238E27FC236}">
                <a16:creationId xmlns:a16="http://schemas.microsoft.com/office/drawing/2014/main" id="{B049AA60-94B3-83C1-D2B2-1D66A487C990}"/>
              </a:ext>
            </a:extLst>
          </p:cNvPr>
          <p:cNvSpPr>
            <a:spLocks noGrp="1"/>
          </p:cNvSpPr>
          <p:nvPr>
            <p:ph type="sldNum" sz="quarter" idx="12"/>
          </p:nvPr>
        </p:nvSpPr>
        <p:spPr bwMode="gray"/>
        <p:txBody>
          <a:bodyPr/>
          <a:lstStyle/>
          <a:p>
            <a:fld id="{733122C9-A0B9-462F-8757-0847AD287B63}" type="slidenum">
              <a:rPr lang="en-GB" smtClean="0"/>
              <a:pPr/>
              <a:t>3</a:t>
            </a:fld>
            <a:endParaRPr lang="en-GB"/>
          </a:p>
        </p:txBody>
      </p:sp>
      <p:sp>
        <p:nvSpPr>
          <p:cNvPr id="8" name="Titre 7">
            <a:extLst>
              <a:ext uri="{FF2B5EF4-FFF2-40B4-BE49-F238E27FC236}">
                <a16:creationId xmlns:a16="http://schemas.microsoft.com/office/drawing/2014/main" id="{BA14BE05-3CC3-C604-16F4-E40FE3F85B81}"/>
              </a:ext>
            </a:extLst>
          </p:cNvPr>
          <p:cNvSpPr>
            <a:spLocks noGrp="1"/>
          </p:cNvSpPr>
          <p:nvPr>
            <p:ph type="title"/>
          </p:nvPr>
        </p:nvSpPr>
        <p:spPr bwMode="gray"/>
        <p:txBody>
          <a:bodyPr/>
          <a:lstStyle/>
          <a:p>
            <a:r>
              <a:rPr lang="en-GB" dirty="0"/>
              <a:t>01</a:t>
            </a:r>
          </a:p>
        </p:txBody>
      </p:sp>
      <p:sp>
        <p:nvSpPr>
          <p:cNvPr id="11" name="Espace réservé du texte 10">
            <a:extLst>
              <a:ext uri="{FF2B5EF4-FFF2-40B4-BE49-F238E27FC236}">
                <a16:creationId xmlns:a16="http://schemas.microsoft.com/office/drawing/2014/main" id="{E6DE4CE6-E2FC-20FB-C5F6-1ACB45E66E00}"/>
              </a:ext>
            </a:extLst>
          </p:cNvPr>
          <p:cNvSpPr>
            <a:spLocks noGrp="1"/>
          </p:cNvSpPr>
          <p:nvPr>
            <p:ph type="body" sz="quarter" idx="13"/>
          </p:nvPr>
        </p:nvSpPr>
        <p:spPr bwMode="gray">
          <a:xfrm>
            <a:off x="4679999" y="2182484"/>
            <a:ext cx="6871083" cy="1998000"/>
          </a:xfrm>
        </p:spPr>
        <p:txBody>
          <a:bodyPr/>
          <a:lstStyle/>
          <a:p>
            <a:r>
              <a:rPr lang="en-GB" dirty="0"/>
              <a:t>DISEÑO EXTERIOR</a:t>
            </a:r>
          </a:p>
        </p:txBody>
      </p:sp>
    </p:spTree>
    <p:extLst>
      <p:ext uri="{BB962C8B-B14F-4D97-AF65-F5344CB8AC3E}">
        <p14:creationId xmlns:p14="http://schemas.microsoft.com/office/powerpoint/2010/main" val="184879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56695B7-7DD9-988D-B3B0-26D482EE8A17}"/>
              </a:ext>
            </a:extLst>
          </p:cNvPr>
          <p:cNvPicPr>
            <a:picLocks noChangeAspect="1"/>
          </p:cNvPicPr>
          <p:nvPr/>
        </p:nvPicPr>
        <p:blipFill>
          <a:blip r:embed="rId2" cstate="print">
            <a:extLst>
              <a:ext uri="{28A0092B-C50C-407E-A947-70E740481C1C}">
                <a14:useLocalDpi xmlns:a14="http://schemas.microsoft.com/office/drawing/2010/main" val="0"/>
              </a:ext>
            </a:extLst>
          </a:blip>
          <a:srcRect l="191" r="191"/>
          <a:stretch/>
        </p:blipFill>
        <p:spPr>
          <a:xfrm>
            <a:off x="-1351" y="-1"/>
            <a:ext cx="12193200" cy="6120000"/>
          </a:xfrm>
          <a:prstGeom prst="rect">
            <a:avLst/>
          </a:prstGeom>
        </p:spPr>
      </p:pic>
      <p:sp>
        <p:nvSpPr>
          <p:cNvPr id="2" name="Espace réservé de la date 1">
            <a:extLst>
              <a:ext uri="{FF2B5EF4-FFF2-40B4-BE49-F238E27FC236}">
                <a16:creationId xmlns:a16="http://schemas.microsoft.com/office/drawing/2014/main" id="{D53EA199-8C30-88EB-8D2C-F6E4DDABE530}"/>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6AD6D44A-D390-E220-2AFB-1518D14C5D52}"/>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5DAA97A6-A479-227C-11AB-27397BE67078}"/>
              </a:ext>
            </a:extLst>
          </p:cNvPr>
          <p:cNvSpPr>
            <a:spLocks noGrp="1"/>
          </p:cNvSpPr>
          <p:nvPr>
            <p:ph type="sldNum" sz="quarter" idx="12"/>
          </p:nvPr>
        </p:nvSpPr>
        <p:spPr/>
        <p:txBody>
          <a:bodyPr/>
          <a:lstStyle/>
          <a:p>
            <a:fld id="{733122C9-A0B9-462F-8757-0847AD287B63}" type="slidenum">
              <a:rPr lang="en-GB" noProof="0" smtClean="0"/>
              <a:pPr/>
              <a:t>4</a:t>
            </a:fld>
            <a:endParaRPr lang="en-GB" noProof="0"/>
          </a:p>
        </p:txBody>
      </p:sp>
      <p:sp>
        <p:nvSpPr>
          <p:cNvPr id="8" name="Espace réservé du texte 7">
            <a:extLst>
              <a:ext uri="{FF2B5EF4-FFF2-40B4-BE49-F238E27FC236}">
                <a16:creationId xmlns:a16="http://schemas.microsoft.com/office/drawing/2014/main" id="{C4242D39-B0F3-3704-7F30-118FAE7AAFB5}"/>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3152068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832B-9C70-39CE-8D1E-2033D84E3EAB}"/>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2D72CE70-9F4C-AB43-CDE1-0120270F1DF7}"/>
              </a:ext>
            </a:extLst>
          </p:cNvPr>
          <p:cNvPicPr>
            <a:picLocks noChangeAspect="1"/>
          </p:cNvPicPr>
          <p:nvPr/>
        </p:nvPicPr>
        <p:blipFill>
          <a:blip r:embed="rId2" cstate="print">
            <a:extLst>
              <a:ext uri="{28A0092B-C50C-407E-A947-70E740481C1C}">
                <a14:useLocalDpi xmlns:a14="http://schemas.microsoft.com/office/drawing/2010/main" val="0"/>
              </a:ext>
            </a:extLst>
          </a:blip>
          <a:srcRect l="4513" r="4513"/>
          <a:stretch/>
        </p:blipFill>
        <p:spPr>
          <a:xfrm>
            <a:off x="-1351" y="-1"/>
            <a:ext cx="12193200" cy="6120000"/>
          </a:xfrm>
          <a:prstGeom prst="rect">
            <a:avLst/>
          </a:prstGeom>
        </p:spPr>
      </p:pic>
      <p:sp>
        <p:nvSpPr>
          <p:cNvPr id="2" name="Espace réservé de la date 1">
            <a:extLst>
              <a:ext uri="{FF2B5EF4-FFF2-40B4-BE49-F238E27FC236}">
                <a16:creationId xmlns:a16="http://schemas.microsoft.com/office/drawing/2014/main" id="{377003CD-F79E-B11D-00B9-5CE884EDBC9C}"/>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4465B948-F17B-37B4-3BA9-F92FCE97A154}"/>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69A79B14-90B2-733E-260D-8BF999C16F33}"/>
              </a:ext>
            </a:extLst>
          </p:cNvPr>
          <p:cNvSpPr>
            <a:spLocks noGrp="1"/>
          </p:cNvSpPr>
          <p:nvPr>
            <p:ph type="sldNum" sz="quarter" idx="12"/>
          </p:nvPr>
        </p:nvSpPr>
        <p:spPr/>
        <p:txBody>
          <a:bodyPr/>
          <a:lstStyle/>
          <a:p>
            <a:fld id="{733122C9-A0B9-462F-8757-0847AD287B63}" type="slidenum">
              <a:rPr lang="en-GB" noProof="0" smtClean="0"/>
              <a:pPr/>
              <a:t>5</a:t>
            </a:fld>
            <a:endParaRPr lang="en-GB" noProof="0"/>
          </a:p>
        </p:txBody>
      </p:sp>
      <p:sp>
        <p:nvSpPr>
          <p:cNvPr id="8" name="Espace réservé du texte 7">
            <a:extLst>
              <a:ext uri="{FF2B5EF4-FFF2-40B4-BE49-F238E27FC236}">
                <a16:creationId xmlns:a16="http://schemas.microsoft.com/office/drawing/2014/main" id="{E0C18018-D7AA-45DD-099B-C945871F4757}"/>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292580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56ADB-9FDD-D11C-8A17-85758499B8B0}"/>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6C080275-B0FB-54AB-05D6-7D79DA34EF0F}"/>
              </a:ext>
            </a:extLst>
          </p:cNvPr>
          <p:cNvPicPr>
            <a:picLocks noChangeAspect="1"/>
          </p:cNvPicPr>
          <p:nvPr/>
        </p:nvPicPr>
        <p:blipFill>
          <a:blip r:embed="rId2" cstate="print">
            <a:extLst>
              <a:ext uri="{28A0092B-C50C-407E-A947-70E740481C1C}">
                <a14:useLocalDpi xmlns:a14="http://schemas.microsoft.com/office/drawing/2010/main" val="0"/>
              </a:ext>
            </a:extLst>
          </a:blip>
          <a:srcRect l="191" r="191"/>
          <a:stretch/>
        </p:blipFill>
        <p:spPr>
          <a:xfrm>
            <a:off x="-1351" y="0"/>
            <a:ext cx="12193200" cy="6120000"/>
          </a:xfrm>
          <a:prstGeom prst="rect">
            <a:avLst/>
          </a:prstGeom>
        </p:spPr>
      </p:pic>
      <p:sp>
        <p:nvSpPr>
          <p:cNvPr id="2" name="Espace réservé de la date 1">
            <a:extLst>
              <a:ext uri="{FF2B5EF4-FFF2-40B4-BE49-F238E27FC236}">
                <a16:creationId xmlns:a16="http://schemas.microsoft.com/office/drawing/2014/main" id="{5C30360E-3DF1-A154-29D2-2BE85A94D780}"/>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51F6C39D-8FD7-6743-33E2-C24CEF7425F9}"/>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6BDE0665-1AB4-FAEC-2418-E00E5018B787}"/>
              </a:ext>
            </a:extLst>
          </p:cNvPr>
          <p:cNvSpPr>
            <a:spLocks noGrp="1"/>
          </p:cNvSpPr>
          <p:nvPr>
            <p:ph type="sldNum" sz="quarter" idx="12"/>
          </p:nvPr>
        </p:nvSpPr>
        <p:spPr/>
        <p:txBody>
          <a:bodyPr/>
          <a:lstStyle/>
          <a:p>
            <a:fld id="{733122C9-A0B9-462F-8757-0847AD287B63}" type="slidenum">
              <a:rPr lang="en-GB" noProof="0" smtClean="0"/>
              <a:pPr/>
              <a:t>6</a:t>
            </a:fld>
            <a:endParaRPr lang="en-GB" noProof="0"/>
          </a:p>
        </p:txBody>
      </p:sp>
      <p:sp>
        <p:nvSpPr>
          <p:cNvPr id="8" name="Espace réservé du texte 7">
            <a:extLst>
              <a:ext uri="{FF2B5EF4-FFF2-40B4-BE49-F238E27FC236}">
                <a16:creationId xmlns:a16="http://schemas.microsoft.com/office/drawing/2014/main" id="{B06DC71F-114C-244C-C36D-4C9A367ABBD7}"/>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202360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62AB-5BC3-FEC2-13BB-F4FD8A4873A7}"/>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3E5F6415-C823-9CE1-8098-E3E636B27DBE}"/>
              </a:ext>
            </a:extLst>
          </p:cNvPr>
          <p:cNvPicPr>
            <a:picLocks noChangeAspect="1"/>
          </p:cNvPicPr>
          <p:nvPr/>
        </p:nvPicPr>
        <p:blipFill>
          <a:blip r:embed="rId2" cstate="print">
            <a:extLst>
              <a:ext uri="{28A0092B-C50C-407E-A947-70E740481C1C}">
                <a14:useLocalDpi xmlns:a14="http://schemas.microsoft.com/office/drawing/2010/main" val="0"/>
              </a:ext>
            </a:extLst>
          </a:blip>
          <a:srcRect l="191" r="191"/>
          <a:stretch/>
        </p:blipFill>
        <p:spPr>
          <a:xfrm>
            <a:off x="-1351" y="-1"/>
            <a:ext cx="12193200" cy="6120000"/>
          </a:xfrm>
          <a:prstGeom prst="rect">
            <a:avLst/>
          </a:prstGeom>
        </p:spPr>
      </p:pic>
      <p:sp>
        <p:nvSpPr>
          <p:cNvPr id="2" name="Espace réservé de la date 1">
            <a:extLst>
              <a:ext uri="{FF2B5EF4-FFF2-40B4-BE49-F238E27FC236}">
                <a16:creationId xmlns:a16="http://schemas.microsoft.com/office/drawing/2014/main" id="{C4997FCE-65F8-75B9-8629-AA1174B46547}"/>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338FF086-E4FA-6900-4328-97B73FBC8DBC}"/>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E342E293-9887-DC90-E2FD-01F032CCFE3C}"/>
              </a:ext>
            </a:extLst>
          </p:cNvPr>
          <p:cNvSpPr>
            <a:spLocks noGrp="1"/>
          </p:cNvSpPr>
          <p:nvPr>
            <p:ph type="sldNum" sz="quarter" idx="12"/>
          </p:nvPr>
        </p:nvSpPr>
        <p:spPr/>
        <p:txBody>
          <a:bodyPr/>
          <a:lstStyle/>
          <a:p>
            <a:fld id="{733122C9-A0B9-462F-8757-0847AD287B63}" type="slidenum">
              <a:rPr lang="en-GB" noProof="0" smtClean="0"/>
              <a:pPr/>
              <a:t>7</a:t>
            </a:fld>
            <a:endParaRPr lang="en-GB" noProof="0"/>
          </a:p>
        </p:txBody>
      </p:sp>
      <p:sp>
        <p:nvSpPr>
          <p:cNvPr id="8" name="Espace réservé du texte 7">
            <a:extLst>
              <a:ext uri="{FF2B5EF4-FFF2-40B4-BE49-F238E27FC236}">
                <a16:creationId xmlns:a16="http://schemas.microsoft.com/office/drawing/2014/main" id="{365FD54B-055C-0C2D-368B-53B8F5AADBA1}"/>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361072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7B2FF-F0B1-CA81-B5DA-F16A3F1CDBF6}"/>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BA99E052-8BEE-1E66-5B2D-2D4F62058D04}"/>
              </a:ext>
            </a:extLst>
          </p:cNvPr>
          <p:cNvPicPr>
            <a:picLocks noChangeAspect="1"/>
          </p:cNvPicPr>
          <p:nvPr/>
        </p:nvPicPr>
        <p:blipFill>
          <a:blip r:embed="rId2" cstate="print">
            <a:extLst>
              <a:ext uri="{28A0092B-C50C-407E-A947-70E740481C1C}">
                <a14:useLocalDpi xmlns:a14="http://schemas.microsoft.com/office/drawing/2010/main" val="0"/>
              </a:ext>
            </a:extLst>
          </a:blip>
          <a:srcRect l="191" r="191"/>
          <a:stretch/>
        </p:blipFill>
        <p:spPr>
          <a:xfrm>
            <a:off x="-1351" y="0"/>
            <a:ext cx="12193200" cy="6120000"/>
          </a:xfrm>
          <a:prstGeom prst="rect">
            <a:avLst/>
          </a:prstGeom>
        </p:spPr>
      </p:pic>
      <p:sp>
        <p:nvSpPr>
          <p:cNvPr id="2" name="Espace réservé de la date 1">
            <a:extLst>
              <a:ext uri="{FF2B5EF4-FFF2-40B4-BE49-F238E27FC236}">
                <a16:creationId xmlns:a16="http://schemas.microsoft.com/office/drawing/2014/main" id="{D62A5CDD-2A79-1F4E-F006-C68CCF3A77D1}"/>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72EB1967-A678-7744-A268-2076594A7CF5}"/>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686B0945-D5F5-E5F7-7137-828C21FCEA02}"/>
              </a:ext>
            </a:extLst>
          </p:cNvPr>
          <p:cNvSpPr>
            <a:spLocks noGrp="1"/>
          </p:cNvSpPr>
          <p:nvPr>
            <p:ph type="sldNum" sz="quarter" idx="12"/>
          </p:nvPr>
        </p:nvSpPr>
        <p:spPr/>
        <p:txBody>
          <a:bodyPr/>
          <a:lstStyle/>
          <a:p>
            <a:fld id="{733122C9-A0B9-462F-8757-0847AD287B63}" type="slidenum">
              <a:rPr lang="en-GB" noProof="0" smtClean="0"/>
              <a:pPr/>
              <a:t>8</a:t>
            </a:fld>
            <a:endParaRPr lang="en-GB" noProof="0"/>
          </a:p>
        </p:txBody>
      </p:sp>
      <p:sp>
        <p:nvSpPr>
          <p:cNvPr id="8" name="Espace réservé du texte 7">
            <a:extLst>
              <a:ext uri="{FF2B5EF4-FFF2-40B4-BE49-F238E27FC236}">
                <a16:creationId xmlns:a16="http://schemas.microsoft.com/office/drawing/2014/main" id="{F8F180D6-0E1B-4661-BE69-A9DDF20DC857}"/>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3904508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676EE-0A59-CFF9-D405-D5C6920F9EF3}"/>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228DBB90-A887-859E-D9D4-9CCF01CD1B13}"/>
              </a:ext>
            </a:extLst>
          </p:cNvPr>
          <p:cNvPicPr>
            <a:picLocks noChangeAspect="1"/>
          </p:cNvPicPr>
          <p:nvPr/>
        </p:nvPicPr>
        <p:blipFill>
          <a:blip r:embed="rId2" cstate="print">
            <a:extLst>
              <a:ext uri="{28A0092B-C50C-407E-A947-70E740481C1C}">
                <a14:useLocalDpi xmlns:a14="http://schemas.microsoft.com/office/drawing/2010/main" val="0"/>
              </a:ext>
            </a:extLst>
          </a:blip>
          <a:srcRect l="169" r="169"/>
          <a:stretch/>
        </p:blipFill>
        <p:spPr>
          <a:xfrm>
            <a:off x="-1351" y="-1"/>
            <a:ext cx="12193200" cy="6120000"/>
          </a:xfrm>
          <a:prstGeom prst="rect">
            <a:avLst/>
          </a:prstGeom>
        </p:spPr>
      </p:pic>
      <p:sp>
        <p:nvSpPr>
          <p:cNvPr id="2" name="Espace réservé de la date 1">
            <a:extLst>
              <a:ext uri="{FF2B5EF4-FFF2-40B4-BE49-F238E27FC236}">
                <a16:creationId xmlns:a16="http://schemas.microsoft.com/office/drawing/2014/main" id="{910D5295-AFC2-9EF6-6534-BBA00749C596}"/>
              </a:ext>
            </a:extLst>
          </p:cNvPr>
          <p:cNvSpPr>
            <a:spLocks noGrp="1"/>
          </p:cNvSpPr>
          <p:nvPr>
            <p:ph type="dt" sz="half" idx="10"/>
          </p:nvPr>
        </p:nvSpPr>
        <p:spPr/>
        <p:txBody>
          <a:bodyPr/>
          <a:lstStyle/>
          <a:p>
            <a:pPr algn="l"/>
            <a:r>
              <a:rPr lang="en-GB" noProof="0"/>
              <a:t>Date</a:t>
            </a:r>
          </a:p>
        </p:txBody>
      </p:sp>
      <p:sp>
        <p:nvSpPr>
          <p:cNvPr id="3" name="Espace réservé du pied de page 2">
            <a:extLst>
              <a:ext uri="{FF2B5EF4-FFF2-40B4-BE49-F238E27FC236}">
                <a16:creationId xmlns:a16="http://schemas.microsoft.com/office/drawing/2014/main" id="{1AC4919C-6C2F-0074-0E17-1FF38DB9B38A}"/>
              </a:ext>
            </a:extLst>
          </p:cNvPr>
          <p:cNvSpPr>
            <a:spLocks noGrp="1"/>
          </p:cNvSpPr>
          <p:nvPr>
            <p:ph type="ftr" sz="quarter" idx="11"/>
          </p:nvPr>
        </p:nvSpPr>
        <p:spPr/>
        <p:txBody>
          <a:bodyPr/>
          <a:lstStyle/>
          <a:p>
            <a:r>
              <a:rPr lang="en-GB" noProof="0"/>
              <a:t>Title of the presentation on three lines - Lorem impsum dolor sit amet consectetuer adipiscing elit, sed diam nonummy</a:t>
            </a:r>
          </a:p>
        </p:txBody>
      </p:sp>
      <p:sp>
        <p:nvSpPr>
          <p:cNvPr id="4" name="Espace réservé du numéro de diapositive 3">
            <a:extLst>
              <a:ext uri="{FF2B5EF4-FFF2-40B4-BE49-F238E27FC236}">
                <a16:creationId xmlns:a16="http://schemas.microsoft.com/office/drawing/2014/main" id="{655109AB-AC20-829B-E9D8-C638F78FE6F6}"/>
              </a:ext>
            </a:extLst>
          </p:cNvPr>
          <p:cNvSpPr>
            <a:spLocks noGrp="1"/>
          </p:cNvSpPr>
          <p:nvPr>
            <p:ph type="sldNum" sz="quarter" idx="12"/>
          </p:nvPr>
        </p:nvSpPr>
        <p:spPr/>
        <p:txBody>
          <a:bodyPr/>
          <a:lstStyle/>
          <a:p>
            <a:fld id="{733122C9-A0B9-462F-8757-0847AD287B63}" type="slidenum">
              <a:rPr lang="en-GB" noProof="0" smtClean="0"/>
              <a:pPr/>
              <a:t>9</a:t>
            </a:fld>
            <a:endParaRPr lang="en-GB" noProof="0"/>
          </a:p>
        </p:txBody>
      </p:sp>
      <p:sp>
        <p:nvSpPr>
          <p:cNvPr id="8" name="Espace réservé du texte 7">
            <a:extLst>
              <a:ext uri="{FF2B5EF4-FFF2-40B4-BE49-F238E27FC236}">
                <a16:creationId xmlns:a16="http://schemas.microsoft.com/office/drawing/2014/main" id="{AB2CE9BF-AF62-3E08-9AA8-088E91CCD6D4}"/>
              </a:ext>
            </a:extLst>
          </p:cNvPr>
          <p:cNvSpPr>
            <a:spLocks noGrp="1"/>
          </p:cNvSpPr>
          <p:nvPr>
            <p:ph type="body" sz="quarter" idx="16"/>
          </p:nvPr>
        </p:nvSpPr>
        <p:spPr>
          <a:solidFill>
            <a:schemeClr val="bg1">
              <a:alpha val="70000"/>
            </a:schemeClr>
          </a:solidFill>
        </p:spPr>
        <p:txBody>
          <a:bodyPr/>
          <a:lstStyle/>
          <a:p>
            <a:r>
              <a:rPr lang="fr-FR" dirty="0"/>
              <a:t>DISEÑO EXTERIOR</a:t>
            </a:r>
          </a:p>
        </p:txBody>
      </p:sp>
    </p:spTree>
    <p:extLst>
      <p:ext uri="{BB962C8B-B14F-4D97-AF65-F5344CB8AC3E}">
        <p14:creationId xmlns:p14="http://schemas.microsoft.com/office/powerpoint/2010/main" val="3199224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lstom">
  <a:themeElements>
    <a:clrScheme name="ALSTOM PPT">
      <a:dk1>
        <a:srgbClr val="000000"/>
      </a:dk1>
      <a:lt1>
        <a:srgbClr val="FFFFFF"/>
      </a:lt1>
      <a:dk2>
        <a:srgbClr val="7F7F7F"/>
      </a:dk2>
      <a:lt2>
        <a:srgbClr val="D8D8D8"/>
      </a:lt2>
      <a:accent1>
        <a:srgbClr val="DC3223"/>
      </a:accent1>
      <a:accent2>
        <a:srgbClr val="EB827D"/>
      </a:accent2>
      <a:accent3>
        <a:srgbClr val="1E3246"/>
      </a:accent3>
      <a:accent4>
        <a:srgbClr val="788291"/>
      </a:accent4>
      <a:accent5>
        <a:srgbClr val="19AA6E"/>
      </a:accent5>
      <a:accent6>
        <a:srgbClr val="73CDAA"/>
      </a:accent6>
      <a:hlink>
        <a:srgbClr val="6F98C1"/>
      </a:hlink>
      <a:folHlink>
        <a:srgbClr val="6F98C1"/>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solidFill>
              <a:schemeClr val="accent3"/>
            </a:solidFill>
          </a:defRPr>
        </a:defPPr>
      </a:lstStyle>
    </a:txDef>
  </a:objectDefaults>
  <a:extraClrSchemeLst/>
</a:theme>
</file>

<file path=ppt/theme/theme2.xml><?xml version="1.0" encoding="utf-8"?>
<a:theme xmlns:a="http://schemas.openxmlformats.org/drawingml/2006/main" name="1_Alstom">
  <a:themeElements>
    <a:clrScheme name="ALSTOM PPT">
      <a:dk1>
        <a:srgbClr val="000000"/>
      </a:dk1>
      <a:lt1>
        <a:srgbClr val="FFFFFF"/>
      </a:lt1>
      <a:dk2>
        <a:srgbClr val="7F7F7F"/>
      </a:dk2>
      <a:lt2>
        <a:srgbClr val="D8D8D8"/>
      </a:lt2>
      <a:accent1>
        <a:srgbClr val="DC3223"/>
      </a:accent1>
      <a:accent2>
        <a:srgbClr val="EB827D"/>
      </a:accent2>
      <a:accent3>
        <a:srgbClr val="1E3246"/>
      </a:accent3>
      <a:accent4>
        <a:srgbClr val="788291"/>
      </a:accent4>
      <a:accent5>
        <a:srgbClr val="19AA6E"/>
      </a:accent5>
      <a:accent6>
        <a:srgbClr val="73CDAA"/>
      </a:accent6>
      <a:hlink>
        <a:srgbClr val="6F98C1"/>
      </a:hlink>
      <a:folHlink>
        <a:srgbClr val="6F98C1"/>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solidFill>
              <a:schemeClr val="accent3"/>
            </a:solidFill>
          </a:defRPr>
        </a:defPPr>
      </a:lstStyle>
    </a:txDef>
  </a:objectDefaults>
  <a:extraClrSchemeLst/>
</a:theme>
</file>

<file path=ppt/theme/theme3.xml><?xml version="1.0" encoding="utf-8"?>
<a:theme xmlns:a="http://schemas.openxmlformats.org/drawingml/2006/main" name="2_Alstom">
  <a:themeElements>
    <a:clrScheme name="ALSTOM PPT">
      <a:dk1>
        <a:srgbClr val="000000"/>
      </a:dk1>
      <a:lt1>
        <a:srgbClr val="FFFFFF"/>
      </a:lt1>
      <a:dk2>
        <a:srgbClr val="7F7F7F"/>
      </a:dk2>
      <a:lt2>
        <a:srgbClr val="D8D8D8"/>
      </a:lt2>
      <a:accent1>
        <a:srgbClr val="DC3223"/>
      </a:accent1>
      <a:accent2>
        <a:srgbClr val="EB827D"/>
      </a:accent2>
      <a:accent3>
        <a:srgbClr val="1E3246"/>
      </a:accent3>
      <a:accent4>
        <a:srgbClr val="788291"/>
      </a:accent4>
      <a:accent5>
        <a:srgbClr val="19AA6E"/>
      </a:accent5>
      <a:accent6>
        <a:srgbClr val="73CDAA"/>
      </a:accent6>
      <a:hlink>
        <a:srgbClr val="6F98C1"/>
      </a:hlink>
      <a:folHlink>
        <a:srgbClr val="6F98C1"/>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solidFill>
              <a:schemeClr val="accent3"/>
            </a:solidFill>
          </a:defRPr>
        </a:defPPr>
      </a:lstStyle>
    </a:txDef>
  </a:objectDefaults>
  <a:extraClrSchemeLst/>
  <a:extLst>
    <a:ext uri="{05A4C25C-085E-4340-85A3-A5531E510DB2}">
      <thm15:themeFamily xmlns:thm15="http://schemas.microsoft.com/office/thememl/2012/main" name="Alstom_16_9_2.pptx" id="{C57E7253-FCA8-4F77-B4FD-41CBA0BD5829}" vid="{11E0D888-6912-46DB-82AF-3EA55CB51767}"/>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642fbf1-8bac-491b-af59-a36500bddc4b">
      <UserInfo>
        <DisplayName>MOUNIR Michael</DisplayName>
        <AccountId>1950</AccountId>
        <AccountType/>
      </UserInfo>
      <UserInfo>
        <DisplayName>EL-SAID Mostafa</DisplayName>
        <AccountId>2725</AccountId>
        <AccountType/>
      </UserInfo>
      <UserInfo>
        <DisplayName>SANNELLI sylvia</DisplayName>
        <AccountId>1952</AccountId>
        <AccountType/>
      </UserInfo>
      <UserInfo>
        <DisplayName>MAIRESSE Christophe</DisplayName>
        <AccountId>495</AccountId>
        <AccountType/>
      </UserInfo>
      <UserInfo>
        <DisplayName>DESJOURS Guillaume</DisplayName>
        <AccountId>2229</AccountId>
        <AccountType/>
      </UserInfo>
      <UserInfo>
        <DisplayName>ACCIARINI Massimo</DisplayName>
        <AccountId>1949</AccountId>
        <AccountType/>
      </UserInfo>
      <UserInfo>
        <DisplayName>GUSSE Majoline-EXT</DisplayName>
        <AccountId>1709</AccountId>
        <AccountType/>
      </UserInfo>
      <UserInfo>
        <DisplayName>DASGUPTA Anuradha</DisplayName>
        <AccountId>2726</AccountId>
        <AccountType/>
      </UserInfo>
      <UserInfo>
        <DisplayName>ZIMEN David-EXT</DisplayName>
        <AccountId>127</AccountId>
        <AccountType/>
      </UserInfo>
      <UserInfo>
        <DisplayName>POTTIER Stephane-EXT</DisplayName>
        <AccountId>776</AccountId>
        <AccountType/>
      </UserInfo>
      <UserInfo>
        <DisplayName>RICARDO Jose</DisplayName>
        <AccountId>2612</AccountId>
        <AccountType/>
      </UserInfo>
      <UserInfo>
        <DisplayName>BAVANDI Ismael</DisplayName>
        <AccountId>205</AccountId>
        <AccountType/>
      </UserInfo>
      <UserInfo>
        <DisplayName>BUCK Stefan</DisplayName>
        <AccountId>3734</AccountId>
        <AccountType/>
      </UserInfo>
      <UserInfo>
        <DisplayName>CHEVALIER Alison-EXT</DisplayName>
        <AccountId>1294</AccountId>
        <AccountType/>
      </UserInfo>
      <UserInfo>
        <DisplayName>CLERICI Jeremy-EXT</DisplayName>
        <AccountId>1112</AccountId>
        <AccountType/>
      </UserInfo>
      <UserInfo>
        <DisplayName>FERNANDEZ-MORENO Jesus-Manuel</DisplayName>
        <AccountId>52</AccountId>
        <AccountType/>
      </UserInfo>
      <UserInfo>
        <DisplayName>HAGA Waleria</DisplayName>
        <AccountId>3342</AccountId>
        <AccountType/>
      </UserInfo>
      <UserInfo>
        <DisplayName>JAIN Amit</DisplayName>
        <AccountId>3340</AccountId>
        <AccountType/>
      </UserInfo>
      <UserInfo>
        <DisplayName>JAIN Rakhi</DisplayName>
        <AccountId>3344</AccountId>
        <AccountType/>
      </UserInfo>
      <UserInfo>
        <DisplayName>PEREIRA Michel</DisplayName>
        <AccountId>4737</AccountId>
        <AccountType/>
      </UserInfo>
      <UserInfo>
        <DisplayName>SILVEIRA Caio</DisplayName>
        <AccountId>3343</AccountId>
        <AccountType/>
      </UserInfo>
      <UserInfo>
        <DisplayName>POUGETOUX Jeremy-EXT</DisplayName>
        <AccountId>931</AccountId>
        <AccountType/>
      </UserInfo>
    </SharedWithUsers>
    <lcf76f155ced4ddcb4097134ff3c332f xmlns="7acacd2e-9f5e-47e5-884b-05e2b4f09c17">
      <Terms xmlns="http://schemas.microsoft.com/office/infopath/2007/PartnerControls"/>
    </lcf76f155ced4ddcb4097134ff3c332f>
    <TaxCatchAll xmlns="e56652a7-f0cd-4c39-9267-b343502194c5" xsi:nil="true"/>
    <FECHA xmlns="7acacd2e-9f5e-47e5-884b-05e2b4f09c17">2021-11-01T00:00:00Z</FECHA>
    <RevisadoIngenier_x00ed_a xmlns="7acacd2e-9f5e-47e5-884b-05e2b4f09c17">true</RevisadoIngenier_x00ed_a>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560708A6739674391ED5A5AA1254513" ma:contentTypeVersion="22" ma:contentTypeDescription="Crear nuevo documento." ma:contentTypeScope="" ma:versionID="56df8cda07ee24380d8b20ff9f1bad18">
  <xsd:schema xmlns:xsd="http://www.w3.org/2001/XMLSchema" xmlns:xs="http://www.w3.org/2001/XMLSchema" xmlns:p="http://schemas.microsoft.com/office/2006/metadata/properties" xmlns:ns2="7acacd2e-9f5e-47e5-884b-05e2b4f09c17" xmlns:ns3="0642fbf1-8bac-491b-af59-a36500bddc4b" xmlns:ns4="e56652a7-f0cd-4c39-9267-b343502194c5" targetNamespace="http://schemas.microsoft.com/office/2006/metadata/properties" ma:root="true" ma:fieldsID="92b1b4e7b5daef386411a46fb5ffc706" ns2:_="" ns3:_="" ns4:_="">
    <xsd:import namespace="7acacd2e-9f5e-47e5-884b-05e2b4f09c17"/>
    <xsd:import namespace="0642fbf1-8bac-491b-af59-a36500bddc4b"/>
    <xsd:import namespace="e56652a7-f0cd-4c39-9267-b343502194c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RevisadoIngenier_x00ed_a" minOccurs="0"/>
                <xsd:element ref="ns2:FECHA"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cacd2e-9f5e-47e5-884b-05e2b4f09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RevisadoIngenier_x00ed_a" ma:index="15" nillable="true" ma:displayName="Revisado Ingeniería" ma:default="1" ma:format="Dropdown" ma:internalName="RevisadoIngenier_x00ed_a">
      <xsd:simpleType>
        <xsd:restriction base="dms:Boolean"/>
      </xsd:simpleType>
    </xsd:element>
    <xsd:element name="FECHA" ma:index="16" nillable="true" ma:displayName="FECHA" ma:default="2021-11-01T00:00:00Z" ma:format="DateOnly" ma:internalName="FECHA">
      <xsd:simpleType>
        <xsd:restriction base="dms:DateTime"/>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Etiquetas de imagen" ma:readOnly="false" ma:fieldId="{5cf76f15-5ced-4ddc-b409-7134ff3c332f}" ma:taxonomyMulti="true" ma:sspId="94e9c50c-adad-47e0-bda4-8b73f4f4223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42fbf1-8bac-491b-af59-a36500bddc4b" elementFormDefault="qualified">
    <xsd:import namespace="http://schemas.microsoft.com/office/2006/documentManagement/types"/>
    <xsd:import namespace="http://schemas.microsoft.com/office/infopath/2007/PartnerControls"/>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652a7-f0cd-4c39-9267-b343502194c5"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63121fae-3a6c-41f1-bb67-0cd05e8ea1eb}" ma:internalName="TaxCatchAll" ma:showField="CatchAllData" ma:web="5cb64698-ce33-49d5-b8e9-f1ef4ac8ec9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514BCA-B950-4526-8140-80CC3AE1AE2A}">
  <ds:schemaRefs>
    <ds:schemaRef ds:uri="http://schemas.microsoft.com/sharepoint/v3/contenttype/forms"/>
  </ds:schemaRefs>
</ds:datastoreItem>
</file>

<file path=customXml/itemProps2.xml><?xml version="1.0" encoding="utf-8"?>
<ds:datastoreItem xmlns:ds="http://schemas.openxmlformats.org/officeDocument/2006/customXml" ds:itemID="{CDEA20EB-7D17-462F-B159-47369C6ADE82}">
  <ds:schemaRefs>
    <ds:schemaRef ds:uri="2383841f-104d-4490-b103-348aedc9c095"/>
    <ds:schemaRef ds:uri="6997b7ef-fd2b-4aa2-bf36-57780b18eca3"/>
    <ds:schemaRef ds:uri="http://www.w3.org/XML/1998/namespace"/>
    <ds:schemaRef ds:uri="http://purl.org/dc/elements/1.1/"/>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0642fbf1-8bac-491b-af59-a36500bddc4b"/>
    <ds:schemaRef ds:uri="7acacd2e-9f5e-47e5-884b-05e2b4f09c17"/>
    <ds:schemaRef ds:uri="e56652a7-f0cd-4c39-9267-b343502194c5"/>
  </ds:schemaRefs>
</ds:datastoreItem>
</file>

<file path=customXml/itemProps3.xml><?xml version="1.0" encoding="utf-8"?>
<ds:datastoreItem xmlns:ds="http://schemas.openxmlformats.org/officeDocument/2006/customXml" ds:itemID="{4F5207CF-4761-4693-9826-931AAAB1D8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cacd2e-9f5e-47e5-884b-05e2b4f09c17"/>
    <ds:schemaRef ds:uri="0642fbf1-8bac-491b-af59-a36500bddc4b"/>
    <ds:schemaRef ds:uri="e56652a7-f0cd-4c39-9267-b34350219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02412c0-1e7d-4ccc-99a7-7c8f0a21f86d}" enabled="1" method="Standard" siteId="{0d993ad3-fa73-421a-b129-1fe5590103f3}" removed="0"/>
</clbl:labelList>
</file>

<file path=docProps/app.xml><?xml version="1.0" encoding="utf-8"?>
<Properties xmlns="http://schemas.openxmlformats.org/officeDocument/2006/extended-properties" xmlns:vt="http://schemas.openxmlformats.org/officeDocument/2006/docPropsVTypes">
  <Template>blank</Template>
  <TotalTime>0</TotalTime>
  <Words>1344</Words>
  <Application>Microsoft Office PowerPoint</Application>
  <PresentationFormat>Panorámica</PresentationFormat>
  <Paragraphs>311</Paragraphs>
  <Slides>28</Slides>
  <Notes>10</Notes>
  <HiddenSlides>0</HiddenSlides>
  <MMClips>0</MMClips>
  <ScaleCrop>false</ScaleCrop>
  <HeadingPairs>
    <vt:vector size="8" baseType="variant">
      <vt:variant>
        <vt:lpstr>Fuentes usadas</vt:lpstr>
      </vt:variant>
      <vt:variant>
        <vt:i4>5</vt:i4>
      </vt:variant>
      <vt:variant>
        <vt:lpstr>Tema</vt:lpstr>
      </vt:variant>
      <vt:variant>
        <vt:i4>3</vt:i4>
      </vt:variant>
      <vt:variant>
        <vt:lpstr>Servidores OLE incrustados</vt:lpstr>
      </vt:variant>
      <vt:variant>
        <vt:i4>1</vt:i4>
      </vt:variant>
      <vt:variant>
        <vt:lpstr>Títulos de diapositiva</vt:lpstr>
      </vt:variant>
      <vt:variant>
        <vt:i4>28</vt:i4>
      </vt:variant>
    </vt:vector>
  </HeadingPairs>
  <TitlesOfParts>
    <vt:vector size="37" baseType="lpstr">
      <vt:lpstr>Alstom</vt:lpstr>
      <vt:lpstr>Alstom Medium</vt:lpstr>
      <vt:lpstr>Arial</vt:lpstr>
      <vt:lpstr>Calibri</vt:lpstr>
      <vt:lpstr>Wingdings 2</vt:lpstr>
      <vt:lpstr>Alstom</vt:lpstr>
      <vt:lpstr>1_Alstom</vt:lpstr>
      <vt:lpstr>2_Alstom</vt:lpstr>
      <vt:lpstr>Diapositive think-cell</vt:lpstr>
      <vt:lpstr>SANTIAGO L7 DC 5</vt:lpstr>
      <vt:lpstr>TABLA DE CONTENIDOS</vt:lpstr>
      <vt:lpstr>01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 EXTERIOR  I  Colores y descripción de Materiales</vt:lpstr>
      <vt:lpstr>02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 INTERIOR  I Colores y descripción de Materiales</vt:lpstr>
      <vt:lpstr>DISEÑO INTERIOR  I Colores y descripción de Materiales</vt:lpstr>
      <vt:lpstr>DISEÑO INTERIOR  I Colores y descripción de Materiales</vt:lpstr>
      <vt:lpstr>FIRMA</vt:lpstr>
      <vt:lpstr>Presentación de PowerPoint</vt:lpstr>
    </vt:vector>
  </TitlesOfParts>
  <Manager>Alstom</Manager>
  <Company>Alstom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Alstom</dc:subject>
  <dc:creator>STEIMER Catherine</dc:creator>
  <cp:lastModifiedBy>ZAMORA-SOZA Rodrigo</cp:lastModifiedBy>
  <cp:revision>16</cp:revision>
  <dcterms:created xsi:type="dcterms:W3CDTF">2022-03-07T13:32:24Z</dcterms:created>
  <dcterms:modified xsi:type="dcterms:W3CDTF">2025-10-16T10:27:28Z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0x0101005560708A6739674391ED5A5AA1254513</vt:lpwstr>
  </property>
  <property fmtid="{D5CDD505-2E9C-101B-9397-08002B2CF9AE}" pid="3" name="MediaServiceImageTags">
    <vt:lpwstr/>
  </property>
  <property fmtid="{D5CDD505-2E9C-101B-9397-08002B2CF9AE}" pid="4" name="ClassificationContentMarkingHeaderLocations">
    <vt:lpwstr>Alstom:9\1_Alstom:8\2_Alstom:8</vt:lpwstr>
  </property>
  <property fmtid="{D5CDD505-2E9C-101B-9397-08002B2CF9AE}" pid="5" name="ClassificationContentMarkingHeaderText">
    <vt:lpwstr>RESTRICTED</vt:lpwstr>
  </property>
</Properties>
</file>